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  <p:sldMasterId id="2147483697" r:id="rId2"/>
    <p:sldMasterId id="2147483709" r:id="rId3"/>
  </p:sldMasterIdLst>
  <p:notesMasterIdLst>
    <p:notesMasterId r:id="rId21"/>
  </p:notesMasterIdLst>
  <p:sldIdLst>
    <p:sldId id="257" r:id="rId4"/>
    <p:sldId id="259" r:id="rId5"/>
    <p:sldId id="260" r:id="rId6"/>
    <p:sldId id="258" r:id="rId7"/>
    <p:sldId id="278" r:id="rId8"/>
    <p:sldId id="280" r:id="rId9"/>
    <p:sldId id="281" r:id="rId10"/>
    <p:sldId id="282" r:id="rId11"/>
    <p:sldId id="283" r:id="rId12"/>
    <p:sldId id="285" r:id="rId13"/>
    <p:sldId id="284" r:id="rId14"/>
    <p:sldId id="297" r:id="rId15"/>
    <p:sldId id="299" r:id="rId16"/>
    <p:sldId id="267" r:id="rId17"/>
    <p:sldId id="269" r:id="rId18"/>
    <p:sldId id="270" r:id="rId19"/>
    <p:sldId id="272" r:id="rId20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1D7E68-85EA-441A-97FF-0CADF7D334DB}" v="55" dt="2024-05-20T15:26:57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30" y="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lberto Codetta" userId="b8779ddd9d5fa1b6" providerId="LiveId" clId="{E31D7E68-85EA-441A-97FF-0CADF7D334DB}"/>
    <pc:docChg chg="undo custSel addSld delSld modSld sldOrd delMainMaster">
      <pc:chgData name="Adalberto Codetta" userId="b8779ddd9d5fa1b6" providerId="LiveId" clId="{E31D7E68-85EA-441A-97FF-0CADF7D334DB}" dt="2024-05-20T14:48:34.851" v="1652" actId="14100"/>
      <pc:docMkLst>
        <pc:docMk/>
      </pc:docMkLst>
      <pc:sldChg chg="addSp delSp modSp mod">
        <pc:chgData name="Adalberto Codetta" userId="b8779ddd9d5fa1b6" providerId="LiveId" clId="{E31D7E68-85EA-441A-97FF-0CADF7D334DB}" dt="2024-05-20T09:13:51.215" v="218" actId="113"/>
        <pc:sldMkLst>
          <pc:docMk/>
          <pc:sldMk cId="0" sldId="257"/>
        </pc:sldMkLst>
        <pc:spChg chg="add del mod">
          <ac:chgData name="Adalberto Codetta" userId="b8779ddd9d5fa1b6" providerId="LiveId" clId="{E31D7E68-85EA-441A-97FF-0CADF7D334DB}" dt="2024-05-20T09:11:32.078" v="132"/>
          <ac:spMkLst>
            <pc:docMk/>
            <pc:sldMk cId="0" sldId="257"/>
            <ac:spMk id="2" creationId="{58E56897-1A1F-486B-2361-BA946CB17988}"/>
          </ac:spMkLst>
        </pc:spChg>
        <pc:spChg chg="add mod">
          <ac:chgData name="Adalberto Codetta" userId="b8779ddd9d5fa1b6" providerId="LiveId" clId="{E31D7E68-85EA-441A-97FF-0CADF7D334DB}" dt="2024-05-20T09:13:51.215" v="218" actId="113"/>
          <ac:spMkLst>
            <pc:docMk/>
            <pc:sldMk cId="0" sldId="257"/>
            <ac:spMk id="3" creationId="{9049C075-357D-5D9C-BCD2-B4C8AF42C9B4}"/>
          </ac:spMkLst>
        </pc:spChg>
        <pc:spChg chg="mod">
          <ac:chgData name="Adalberto Codetta" userId="b8779ddd9d5fa1b6" providerId="LiveId" clId="{E31D7E68-85EA-441A-97FF-0CADF7D334DB}" dt="2024-05-20T09:11:25.862" v="130" actId="20577"/>
          <ac:spMkLst>
            <pc:docMk/>
            <pc:sldMk cId="0" sldId="257"/>
            <ac:spMk id="7" creationId="{C137CEB5-A802-E868-A9EC-A7114B8B73F8}"/>
          </ac:spMkLst>
        </pc:spChg>
      </pc:sldChg>
      <pc:sldChg chg="addSp modSp mod ord">
        <pc:chgData name="Adalberto Codetta" userId="b8779ddd9d5fa1b6" providerId="LiveId" clId="{E31D7E68-85EA-441A-97FF-0CADF7D334DB}" dt="2024-05-20T13:40:09.292" v="1134" actId="20577"/>
        <pc:sldMkLst>
          <pc:docMk/>
          <pc:sldMk cId="2724688578" sldId="258"/>
        </pc:sldMkLst>
        <pc:spChg chg="add mod">
          <ac:chgData name="Adalberto Codetta" userId="b8779ddd9d5fa1b6" providerId="LiveId" clId="{E31D7E68-85EA-441A-97FF-0CADF7D334DB}" dt="2024-05-20T13:40:09.292" v="1134" actId="20577"/>
          <ac:spMkLst>
            <pc:docMk/>
            <pc:sldMk cId="2724688578" sldId="258"/>
            <ac:spMk id="2" creationId="{2C631718-5D36-EF04-EE5F-9B989BBB752C}"/>
          </ac:spMkLst>
        </pc:spChg>
        <pc:spChg chg="mod">
          <ac:chgData name="Adalberto Codetta" userId="b8779ddd9d5fa1b6" providerId="LiveId" clId="{E31D7E68-85EA-441A-97FF-0CADF7D334DB}" dt="2024-05-20T13:11:52.380" v="907" actId="20577"/>
          <ac:spMkLst>
            <pc:docMk/>
            <pc:sldMk cId="2724688578" sldId="258"/>
            <ac:spMk id="6146" creationId="{5C3AEEE9-4809-6281-8B4D-9A880697421F}"/>
          </ac:spMkLst>
        </pc:spChg>
        <pc:spChg chg="mod">
          <ac:chgData name="Adalberto Codetta" userId="b8779ddd9d5fa1b6" providerId="LiveId" clId="{E31D7E68-85EA-441A-97FF-0CADF7D334DB}" dt="2024-05-20T13:38:14.294" v="1081" actId="20577"/>
          <ac:spMkLst>
            <pc:docMk/>
            <pc:sldMk cId="2724688578" sldId="258"/>
            <ac:spMk id="6149" creationId="{351CD377-4E08-3BEE-8B1A-BEF5D6FB17BB}"/>
          </ac:spMkLst>
        </pc:spChg>
        <pc:picChg chg="add mod">
          <ac:chgData name="Adalberto Codetta" userId="b8779ddd9d5fa1b6" providerId="LiveId" clId="{E31D7E68-85EA-441A-97FF-0CADF7D334DB}" dt="2024-05-20T10:40:11.194" v="536" actId="1076"/>
          <ac:picMkLst>
            <pc:docMk/>
            <pc:sldMk cId="2724688578" sldId="258"/>
            <ac:picMk id="3" creationId="{3DA32148-06A8-36B2-5B3C-15646837AA35}"/>
          </ac:picMkLst>
        </pc:picChg>
      </pc:sldChg>
      <pc:sldChg chg="addSp delSp modSp add del mod">
        <pc:chgData name="Adalberto Codetta" userId="b8779ddd9d5fa1b6" providerId="LiveId" clId="{E31D7E68-85EA-441A-97FF-0CADF7D334DB}" dt="2024-05-20T13:03:10.244" v="792" actId="20577"/>
        <pc:sldMkLst>
          <pc:docMk/>
          <pc:sldMk cId="2957206602" sldId="259"/>
        </pc:sldMkLst>
        <pc:spChg chg="add mod">
          <ac:chgData name="Adalberto Codetta" userId="b8779ddd9d5fa1b6" providerId="LiveId" clId="{E31D7E68-85EA-441A-97FF-0CADF7D334DB}" dt="2024-05-20T12:35:57.563" v="612" actId="1076"/>
          <ac:spMkLst>
            <pc:docMk/>
            <pc:sldMk cId="2957206602" sldId="259"/>
            <ac:spMk id="5" creationId="{30187DF5-344E-143C-6776-8E768EA074B6}"/>
          </ac:spMkLst>
        </pc:spChg>
        <pc:spChg chg="mod">
          <ac:chgData name="Adalberto Codetta" userId="b8779ddd9d5fa1b6" providerId="LiveId" clId="{E31D7E68-85EA-441A-97FF-0CADF7D334DB}" dt="2024-05-20T13:03:10.244" v="792" actId="20577"/>
          <ac:spMkLst>
            <pc:docMk/>
            <pc:sldMk cId="2957206602" sldId="259"/>
            <ac:spMk id="6146" creationId="{5C3AEEE9-4809-6281-8B4D-9A880697421F}"/>
          </ac:spMkLst>
        </pc:spChg>
        <pc:spChg chg="del mod">
          <ac:chgData name="Adalberto Codetta" userId="b8779ddd9d5fa1b6" providerId="LiveId" clId="{E31D7E68-85EA-441A-97FF-0CADF7D334DB}" dt="2024-05-20T12:29:44.219" v="605" actId="478"/>
          <ac:spMkLst>
            <pc:docMk/>
            <pc:sldMk cId="2957206602" sldId="259"/>
            <ac:spMk id="6148" creationId="{CD5FE417-CCF7-D8B8-C207-070F97D05B43}"/>
          </ac:spMkLst>
        </pc:spChg>
        <pc:spChg chg="mod">
          <ac:chgData name="Adalberto Codetta" userId="b8779ddd9d5fa1b6" providerId="LiveId" clId="{E31D7E68-85EA-441A-97FF-0CADF7D334DB}" dt="2024-05-20T12:29:24.895" v="601" actId="14100"/>
          <ac:spMkLst>
            <pc:docMk/>
            <pc:sldMk cId="2957206602" sldId="259"/>
            <ac:spMk id="6149" creationId="{351CD377-4E08-3BEE-8B1A-BEF5D6FB17BB}"/>
          </ac:spMkLst>
        </pc:spChg>
        <pc:picChg chg="add mod">
          <ac:chgData name="Adalberto Codetta" userId="b8779ddd9d5fa1b6" providerId="LiveId" clId="{E31D7E68-85EA-441A-97FF-0CADF7D334DB}" dt="2024-05-20T12:35:16.081" v="608" actId="14100"/>
          <ac:picMkLst>
            <pc:docMk/>
            <pc:sldMk cId="2957206602" sldId="259"/>
            <ac:picMk id="2" creationId="{6D01756B-DB66-233E-DE77-797BF571E822}"/>
          </ac:picMkLst>
        </pc:picChg>
        <pc:picChg chg="add del mod">
          <ac:chgData name="Adalberto Codetta" userId="b8779ddd9d5fa1b6" providerId="LiveId" clId="{E31D7E68-85EA-441A-97FF-0CADF7D334DB}" dt="2024-05-20T12:14:10.473" v="541" actId="478"/>
          <ac:picMkLst>
            <pc:docMk/>
            <pc:sldMk cId="2957206602" sldId="259"/>
            <ac:picMk id="4" creationId="{C4762443-814F-4A31-E300-BFC8790446DD}"/>
          </ac:picMkLst>
        </pc:picChg>
      </pc:sldChg>
      <pc:sldChg chg="addSp delSp modSp add mod">
        <pc:chgData name="Adalberto Codetta" userId="b8779ddd9d5fa1b6" providerId="LiveId" clId="{E31D7E68-85EA-441A-97FF-0CADF7D334DB}" dt="2024-05-20T13:07:40.146" v="902" actId="113"/>
        <pc:sldMkLst>
          <pc:docMk/>
          <pc:sldMk cId="3580214889" sldId="260"/>
        </pc:sldMkLst>
        <pc:spChg chg="add mod">
          <ac:chgData name="Adalberto Codetta" userId="b8779ddd9d5fa1b6" providerId="LiveId" clId="{E31D7E68-85EA-441A-97FF-0CADF7D334DB}" dt="2024-05-20T13:07:40.146" v="902" actId="113"/>
          <ac:spMkLst>
            <pc:docMk/>
            <pc:sldMk cId="3580214889" sldId="260"/>
            <ac:spMk id="4" creationId="{724157B0-DBEE-5ED4-82CD-3C93E0AF0B78}"/>
          </ac:spMkLst>
        </pc:spChg>
        <pc:spChg chg="mod">
          <ac:chgData name="Adalberto Codetta" userId="b8779ddd9d5fa1b6" providerId="LiveId" clId="{E31D7E68-85EA-441A-97FF-0CADF7D334DB}" dt="2024-05-20T12:55:31.624" v="620" actId="1076"/>
          <ac:spMkLst>
            <pc:docMk/>
            <pc:sldMk cId="3580214889" sldId="260"/>
            <ac:spMk id="6146" creationId="{5C3AEEE9-4809-6281-8B4D-9A880697421F}"/>
          </ac:spMkLst>
        </pc:spChg>
        <pc:picChg chg="del mod">
          <ac:chgData name="Adalberto Codetta" userId="b8779ddd9d5fa1b6" providerId="LiveId" clId="{E31D7E68-85EA-441A-97FF-0CADF7D334DB}" dt="2024-05-20T12:26:14.107" v="585" actId="478"/>
          <ac:picMkLst>
            <pc:docMk/>
            <pc:sldMk cId="3580214889" sldId="260"/>
            <ac:picMk id="2" creationId="{6D01756B-DB66-233E-DE77-797BF571E822}"/>
          </ac:picMkLst>
        </pc:picChg>
        <pc:picChg chg="add mod">
          <ac:chgData name="Adalberto Codetta" userId="b8779ddd9d5fa1b6" providerId="LiveId" clId="{E31D7E68-85EA-441A-97FF-0CADF7D334DB}" dt="2024-05-20T12:51:47.960" v="616" actId="14100"/>
          <ac:picMkLst>
            <pc:docMk/>
            <pc:sldMk cId="3580214889" sldId="260"/>
            <ac:picMk id="3" creationId="{C6C06983-2506-C19A-1AF2-EFFFCBFC858D}"/>
          </ac:picMkLst>
        </pc:picChg>
        <pc:picChg chg="del mod">
          <ac:chgData name="Adalberto Codetta" userId="b8779ddd9d5fa1b6" providerId="LiveId" clId="{E31D7E68-85EA-441A-97FF-0CADF7D334DB}" dt="2024-05-20T12:24:32.876" v="574" actId="478"/>
          <ac:picMkLst>
            <pc:docMk/>
            <pc:sldMk cId="3580214889" sldId="260"/>
            <ac:picMk id="4" creationId="{C4762443-814F-4A31-E300-BFC8790446DD}"/>
          </ac:picMkLst>
        </pc:picChg>
        <pc:picChg chg="add mod">
          <ac:chgData name="Adalberto Codetta" userId="b8779ddd9d5fa1b6" providerId="LiveId" clId="{E31D7E68-85EA-441A-97FF-0CADF7D334DB}" dt="2024-05-20T12:52:04.511" v="618" actId="14100"/>
          <ac:picMkLst>
            <pc:docMk/>
            <pc:sldMk cId="3580214889" sldId="260"/>
            <ac:picMk id="5" creationId="{0B86B266-1809-DCF3-EFEE-DA0AF24A66AA}"/>
          </ac:picMkLst>
        </pc:picChg>
      </pc:sldChg>
      <pc:sldChg chg="del">
        <pc:chgData name="Adalberto Codetta" userId="b8779ddd9d5fa1b6" providerId="LiveId" clId="{E31D7E68-85EA-441A-97FF-0CADF7D334DB}" dt="2024-05-20T13:42:15.865" v="1135"/>
        <pc:sldMkLst>
          <pc:docMk/>
          <pc:sldMk cId="0" sldId="278"/>
        </pc:sldMkLst>
      </pc:sldChg>
      <pc:sldChg chg="del">
        <pc:chgData name="Adalberto Codetta" userId="b8779ddd9d5fa1b6" providerId="LiveId" clId="{E31D7E68-85EA-441A-97FF-0CADF7D334DB}" dt="2024-05-20T13:42:15.865" v="1135"/>
        <pc:sldMkLst>
          <pc:docMk/>
          <pc:sldMk cId="0" sldId="280"/>
        </pc:sldMkLst>
      </pc:sldChg>
      <pc:sldChg chg="del">
        <pc:chgData name="Adalberto Codetta" userId="b8779ddd9d5fa1b6" providerId="LiveId" clId="{E31D7E68-85EA-441A-97FF-0CADF7D334DB}" dt="2024-05-20T13:42:15.865" v="1135"/>
        <pc:sldMkLst>
          <pc:docMk/>
          <pc:sldMk cId="0" sldId="281"/>
        </pc:sldMkLst>
      </pc:sldChg>
      <pc:sldChg chg="del">
        <pc:chgData name="Adalberto Codetta" userId="b8779ddd9d5fa1b6" providerId="LiveId" clId="{E31D7E68-85EA-441A-97FF-0CADF7D334DB}" dt="2024-05-20T13:42:15.865" v="1135"/>
        <pc:sldMkLst>
          <pc:docMk/>
          <pc:sldMk cId="0" sldId="282"/>
        </pc:sldMkLst>
      </pc:sldChg>
      <pc:sldChg chg="del">
        <pc:chgData name="Adalberto Codetta" userId="b8779ddd9d5fa1b6" providerId="LiveId" clId="{E31D7E68-85EA-441A-97FF-0CADF7D334DB}" dt="2024-05-20T13:42:15.865" v="1135"/>
        <pc:sldMkLst>
          <pc:docMk/>
          <pc:sldMk cId="0" sldId="283"/>
        </pc:sldMkLst>
      </pc:sldChg>
      <pc:sldChg chg="addSp delSp modSp new mod ord">
        <pc:chgData name="Adalberto Codetta" userId="b8779ddd9d5fa1b6" providerId="LiveId" clId="{E31D7E68-85EA-441A-97FF-0CADF7D334DB}" dt="2024-05-20T14:29:21.177" v="1645" actId="207"/>
        <pc:sldMkLst>
          <pc:docMk/>
          <pc:sldMk cId="1462603479" sldId="284"/>
        </pc:sldMkLst>
        <pc:spChg chg="add del mod">
          <ac:chgData name="Adalberto Codetta" userId="b8779ddd9d5fa1b6" providerId="LiveId" clId="{E31D7E68-85EA-441A-97FF-0CADF7D334DB}" dt="2024-05-20T14:05:36.133" v="1144" actId="22"/>
          <ac:spMkLst>
            <pc:docMk/>
            <pc:sldMk cId="1462603479" sldId="284"/>
            <ac:spMk id="3" creationId="{19D5242B-CAFD-353A-1DB4-E81C9A87CC88}"/>
          </ac:spMkLst>
        </pc:spChg>
        <pc:spChg chg="add mod">
          <ac:chgData name="Adalberto Codetta" userId="b8779ddd9d5fa1b6" providerId="LiveId" clId="{E31D7E68-85EA-441A-97FF-0CADF7D334DB}" dt="2024-05-20T14:23:10.939" v="1617" actId="1076"/>
          <ac:spMkLst>
            <pc:docMk/>
            <pc:sldMk cId="1462603479" sldId="284"/>
            <ac:spMk id="5" creationId="{3388F085-A734-41E3-6C1F-83642A244C0C}"/>
          </ac:spMkLst>
        </pc:spChg>
        <pc:spChg chg="add del mod">
          <ac:chgData name="Adalberto Codetta" userId="b8779ddd9d5fa1b6" providerId="LiveId" clId="{E31D7E68-85EA-441A-97FF-0CADF7D334DB}" dt="2024-05-20T14:23:12.885" v="1619"/>
          <ac:spMkLst>
            <pc:docMk/>
            <pc:sldMk cId="1462603479" sldId="284"/>
            <ac:spMk id="6" creationId="{B665C657-88F5-3DF1-6FB6-995822889484}"/>
          </ac:spMkLst>
        </pc:spChg>
        <pc:spChg chg="add mod">
          <ac:chgData name="Adalberto Codetta" userId="b8779ddd9d5fa1b6" providerId="LiveId" clId="{E31D7E68-85EA-441A-97FF-0CADF7D334DB}" dt="2024-05-20T14:29:21.177" v="1645" actId="207"/>
          <ac:spMkLst>
            <pc:docMk/>
            <pc:sldMk cId="1462603479" sldId="284"/>
            <ac:spMk id="7" creationId="{7AC59EE4-D99B-7F6C-650E-D9238D874A28}"/>
          </ac:spMkLst>
        </pc:spChg>
      </pc:sldChg>
      <pc:sldChg chg="new del">
        <pc:chgData name="Adalberto Codetta" userId="b8779ddd9d5fa1b6" providerId="LiveId" clId="{E31D7E68-85EA-441A-97FF-0CADF7D334DB}" dt="2024-05-20T14:04:37.369" v="1137" actId="47"/>
        <pc:sldMkLst>
          <pc:docMk/>
          <pc:sldMk cId="3178821352" sldId="284"/>
        </pc:sldMkLst>
      </pc:sldChg>
      <pc:sldChg chg="addSp delSp modSp add mod ord">
        <pc:chgData name="Adalberto Codetta" userId="b8779ddd9d5fa1b6" providerId="LiveId" clId="{E31D7E68-85EA-441A-97FF-0CADF7D334DB}" dt="2024-05-20T14:26:44.252" v="1629" actId="1076"/>
        <pc:sldMkLst>
          <pc:docMk/>
          <pc:sldMk cId="1267566057" sldId="285"/>
        </pc:sldMkLst>
        <pc:spChg chg="del">
          <ac:chgData name="Adalberto Codetta" userId="b8779ddd9d5fa1b6" providerId="LiveId" clId="{E31D7E68-85EA-441A-97FF-0CADF7D334DB}" dt="2024-05-20T14:14:12.753" v="1587" actId="478"/>
          <ac:spMkLst>
            <pc:docMk/>
            <pc:sldMk cId="1267566057" sldId="285"/>
            <ac:spMk id="5" creationId="{3388F085-A734-41E3-6C1F-83642A244C0C}"/>
          </ac:spMkLst>
        </pc:spChg>
        <pc:spChg chg="mod">
          <ac:chgData name="Adalberto Codetta" userId="b8779ddd9d5fa1b6" providerId="LiveId" clId="{E31D7E68-85EA-441A-97FF-0CADF7D334DB}" dt="2024-05-20T14:26:44.252" v="1629" actId="1076"/>
          <ac:spMkLst>
            <pc:docMk/>
            <pc:sldMk cId="1267566057" sldId="285"/>
            <ac:spMk id="6" creationId="{B665C657-88F5-3DF1-6FB6-995822889484}"/>
          </ac:spMkLst>
        </pc:spChg>
        <pc:picChg chg="add del mod">
          <ac:chgData name="Adalberto Codetta" userId="b8779ddd9d5fa1b6" providerId="LiveId" clId="{E31D7E68-85EA-441A-97FF-0CADF7D334DB}" dt="2024-05-20T14:16:09.278" v="1593" actId="478"/>
          <ac:picMkLst>
            <pc:docMk/>
            <pc:sldMk cId="1267566057" sldId="285"/>
            <ac:picMk id="3" creationId="{433702C0-DAF7-DF79-E80C-CCEC1AE904AA}"/>
          </ac:picMkLst>
        </pc:picChg>
        <pc:picChg chg="add mod">
          <ac:chgData name="Adalberto Codetta" userId="b8779ddd9d5fa1b6" providerId="LiveId" clId="{E31D7E68-85EA-441A-97FF-0CADF7D334DB}" dt="2024-05-20T14:16:30.452" v="1596" actId="14100"/>
          <ac:picMkLst>
            <pc:docMk/>
            <pc:sldMk cId="1267566057" sldId="285"/>
            <ac:picMk id="7" creationId="{8C7991C6-8114-2449-AA40-A76CAB96B993}"/>
          </ac:picMkLst>
        </pc:picChg>
      </pc:sldChg>
      <pc:sldChg chg="del">
        <pc:chgData name="Adalberto Codetta" userId="b8779ddd9d5fa1b6" providerId="LiveId" clId="{E31D7E68-85EA-441A-97FF-0CADF7D334DB}" dt="2024-05-20T14:37:45.147" v="1648" actId="47"/>
        <pc:sldMkLst>
          <pc:docMk/>
          <pc:sldMk cId="0" sldId="298"/>
        </pc:sldMkLst>
      </pc:sldChg>
      <pc:sldChg chg="modSp">
        <pc:chgData name="Adalberto Codetta" userId="b8779ddd9d5fa1b6" providerId="LiveId" clId="{E31D7E68-85EA-441A-97FF-0CADF7D334DB}" dt="2024-05-20T14:48:34.851" v="1652" actId="14100"/>
        <pc:sldMkLst>
          <pc:docMk/>
          <pc:sldMk cId="0" sldId="299"/>
        </pc:sldMkLst>
        <pc:picChg chg="mod">
          <ac:chgData name="Adalberto Codetta" userId="b8779ddd9d5fa1b6" providerId="LiveId" clId="{E31D7E68-85EA-441A-97FF-0CADF7D334DB}" dt="2024-05-20T14:38:50.948" v="1651" actId="1076"/>
          <ac:picMkLst>
            <pc:docMk/>
            <pc:sldMk cId="0" sldId="299"/>
            <ac:picMk id="13315" creationId="{00F9DEE0-1D90-67CB-92A8-3736FEFCA686}"/>
          </ac:picMkLst>
        </pc:picChg>
        <pc:picChg chg="mod">
          <ac:chgData name="Adalberto Codetta" userId="b8779ddd9d5fa1b6" providerId="LiveId" clId="{E31D7E68-85EA-441A-97FF-0CADF7D334DB}" dt="2024-05-20T14:48:34.851" v="1652" actId="14100"/>
          <ac:picMkLst>
            <pc:docMk/>
            <pc:sldMk cId="0" sldId="299"/>
            <ac:picMk id="13316" creationId="{33E28276-F356-8262-BB45-0D22DD4CBCED}"/>
          </ac:picMkLst>
        </pc:picChg>
      </pc:sldChg>
      <pc:sldChg chg="add del">
        <pc:chgData name="Adalberto Codetta" userId="b8779ddd9d5fa1b6" providerId="LiveId" clId="{E31D7E68-85EA-441A-97FF-0CADF7D334DB}" dt="2024-05-20T09:26:02.337" v="266" actId="47"/>
        <pc:sldMkLst>
          <pc:docMk/>
          <pc:sldMk cId="0" sldId="307"/>
        </pc:sldMkLst>
      </pc:sldChg>
      <pc:sldChg chg="del">
        <pc:chgData name="Adalberto Codetta" userId="b8779ddd9d5fa1b6" providerId="LiveId" clId="{E31D7E68-85EA-441A-97FF-0CADF7D334DB}" dt="2024-05-20T14:33:56.152" v="1647" actId="47"/>
        <pc:sldMkLst>
          <pc:docMk/>
          <pc:sldMk cId="0" sldId="309"/>
        </pc:sldMkLst>
      </pc:sldChg>
      <pc:sldMasterChg chg="del delSldLayout">
        <pc:chgData name="Adalberto Codetta" userId="b8779ddd9d5fa1b6" providerId="LiveId" clId="{E31D7E68-85EA-441A-97FF-0CADF7D334DB}" dt="2024-05-20T09:26:02.337" v="266" actId="47"/>
        <pc:sldMasterMkLst>
          <pc:docMk/>
          <pc:sldMasterMk cId="766157578" sldId="2147483697"/>
        </pc:sldMasterMkLst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2817167486" sldId="2147483698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1455286308" sldId="2147483699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610594998" sldId="2147483700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737400929" sldId="2147483701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1828337872" sldId="2147483702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4261621895" sldId="2147483703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3682249355" sldId="2147483704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2272987434" sldId="2147483705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2124522379" sldId="2147483706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1956825595" sldId="2147483707"/>
          </pc:sldLayoutMkLst>
        </pc:sldLayoutChg>
        <pc:sldLayoutChg chg="del">
          <pc:chgData name="Adalberto Codetta" userId="b8779ddd9d5fa1b6" providerId="LiveId" clId="{E31D7E68-85EA-441A-97FF-0CADF7D334DB}" dt="2024-05-20T09:26:02.337" v="266" actId="47"/>
          <pc:sldLayoutMkLst>
            <pc:docMk/>
            <pc:sldMasterMk cId="766157578" sldId="2147483697"/>
            <pc:sldLayoutMk cId="2082603136" sldId="2147483708"/>
          </pc:sldLayoutMkLst>
        </pc:sldLayoutChg>
      </pc:sldMasterChg>
    </pc:docChg>
  </pc:docChgLst>
  <pc:docChgLst>
    <pc:chgData name="Adalberto Codetta" userId="b8779ddd9d5fa1b6" providerId="LiveId" clId="{279E1BCC-A65A-4E2E-A9F5-AD0C228A8308}"/>
    <pc:docChg chg="custSel addSld delSld modSld">
      <pc:chgData name="Adalberto Codetta" userId="b8779ddd9d5fa1b6" providerId="LiveId" clId="{279E1BCC-A65A-4E2E-A9F5-AD0C228A8308}" dt="2024-05-18T10:17:35.744" v="786" actId="20577"/>
      <pc:docMkLst>
        <pc:docMk/>
      </pc:docMkLst>
      <pc:sldChg chg="addSp delSp modSp mod">
        <pc:chgData name="Adalberto Codetta" userId="b8779ddd9d5fa1b6" providerId="LiveId" clId="{279E1BCC-A65A-4E2E-A9F5-AD0C228A8308}" dt="2024-05-18T10:17:35.744" v="786" actId="20577"/>
        <pc:sldMkLst>
          <pc:docMk/>
          <pc:sldMk cId="0" sldId="257"/>
        </pc:sldMkLst>
        <pc:spChg chg="add mod">
          <ac:chgData name="Adalberto Codetta" userId="b8779ddd9d5fa1b6" providerId="LiveId" clId="{279E1BCC-A65A-4E2E-A9F5-AD0C228A8308}" dt="2024-05-18T10:16:57.538" v="784" actId="20577"/>
          <ac:spMkLst>
            <pc:docMk/>
            <pc:sldMk cId="0" sldId="257"/>
            <ac:spMk id="7" creationId="{C137CEB5-A802-E868-A9EC-A7114B8B73F8}"/>
          </ac:spMkLst>
        </pc:spChg>
        <pc:spChg chg="mod">
          <ac:chgData name="Adalberto Codetta" userId="b8779ddd9d5fa1b6" providerId="LiveId" clId="{279E1BCC-A65A-4E2E-A9F5-AD0C228A8308}" dt="2024-05-18T10:17:35.744" v="786" actId="20577"/>
          <ac:spMkLst>
            <pc:docMk/>
            <pc:sldMk cId="0" sldId="257"/>
            <ac:spMk id="6146" creationId="{5C3AEEE9-4809-6281-8B4D-9A880697421F}"/>
          </ac:spMkLst>
        </pc:spChg>
        <pc:spChg chg="del mod">
          <ac:chgData name="Adalberto Codetta" userId="b8779ddd9d5fa1b6" providerId="LiveId" clId="{279E1BCC-A65A-4E2E-A9F5-AD0C228A8308}" dt="2024-05-18T10:12:10.241" v="523" actId="478"/>
          <ac:spMkLst>
            <pc:docMk/>
            <pc:sldMk cId="0" sldId="257"/>
            <ac:spMk id="6149" creationId="{351CD377-4E08-3BEE-8B1A-BEF5D6FB17BB}"/>
          </ac:spMkLst>
        </pc:spChg>
        <pc:graphicFrameChg chg="add del mod">
          <ac:chgData name="Adalberto Codetta" userId="b8779ddd9d5fa1b6" providerId="LiveId" clId="{279E1BCC-A65A-4E2E-A9F5-AD0C228A8308}" dt="2024-05-18T10:02:52.169" v="510" actId="478"/>
          <ac:graphicFrameMkLst>
            <pc:docMk/>
            <pc:sldMk cId="0" sldId="257"/>
            <ac:graphicFrameMk id="2" creationId="{66E70B67-C748-6800-1F19-AEA55482D540}"/>
          </ac:graphicFrameMkLst>
        </pc:graphicFrameChg>
        <pc:picChg chg="add del mod">
          <ac:chgData name="Adalberto Codetta" userId="b8779ddd9d5fa1b6" providerId="LiveId" clId="{279E1BCC-A65A-4E2E-A9F5-AD0C228A8308}" dt="2024-05-18T10:11:17.157" v="517" actId="478"/>
          <ac:picMkLst>
            <pc:docMk/>
            <pc:sldMk cId="0" sldId="257"/>
            <ac:picMk id="4" creationId="{B46F8B1A-D6BC-15B6-9B0B-46E2B4D68058}"/>
          </ac:picMkLst>
        </pc:picChg>
        <pc:picChg chg="add mod">
          <ac:chgData name="Adalberto Codetta" userId="b8779ddd9d5fa1b6" providerId="LiveId" clId="{279E1BCC-A65A-4E2E-A9F5-AD0C228A8308}" dt="2024-05-18T10:13:29.813" v="630" actId="1076"/>
          <ac:picMkLst>
            <pc:docMk/>
            <pc:sldMk cId="0" sldId="257"/>
            <ac:picMk id="6" creationId="{337C3A2F-2935-1616-8D31-B3FFDF04BFE6}"/>
          </ac:picMkLst>
        </pc:picChg>
      </pc:sldChg>
      <pc:sldChg chg="add del">
        <pc:chgData name="Adalberto Codetta" userId="b8779ddd9d5fa1b6" providerId="LiveId" clId="{279E1BCC-A65A-4E2E-A9F5-AD0C228A8308}" dt="2024-05-18T09:52:43.909" v="333" actId="2890"/>
        <pc:sldMkLst>
          <pc:docMk/>
          <pc:sldMk cId="2724688578" sldId="258"/>
        </pc:sldMkLst>
      </pc:sldChg>
      <pc:sldChg chg="del">
        <pc:chgData name="Adalberto Codetta" userId="b8779ddd9d5fa1b6" providerId="LiveId" clId="{279E1BCC-A65A-4E2E-A9F5-AD0C228A8308}" dt="2024-05-18T09:30:32.140" v="0" actId="47"/>
        <pc:sldMkLst>
          <pc:docMk/>
          <pc:sldMk cId="2957206602" sldId="259"/>
        </pc:sldMkLst>
      </pc:sldChg>
      <pc:sldChg chg="del">
        <pc:chgData name="Adalberto Codetta" userId="b8779ddd9d5fa1b6" providerId="LiveId" clId="{279E1BCC-A65A-4E2E-A9F5-AD0C228A8308}" dt="2024-05-18T09:30:32.140" v="0" actId="47"/>
        <pc:sldMkLst>
          <pc:docMk/>
          <pc:sldMk cId="3580214889" sldId="260"/>
        </pc:sldMkLst>
      </pc:sldChg>
      <pc:sldChg chg="del">
        <pc:chgData name="Adalberto Codetta" userId="b8779ddd9d5fa1b6" providerId="LiveId" clId="{279E1BCC-A65A-4E2E-A9F5-AD0C228A8308}" dt="2024-05-18T09:30:32.140" v="0" actId="47"/>
        <pc:sldMkLst>
          <pc:docMk/>
          <pc:sldMk cId="0" sldId="261"/>
        </pc:sldMkLst>
      </pc:sldChg>
      <pc:sldChg chg="del">
        <pc:chgData name="Adalberto Codetta" userId="b8779ddd9d5fa1b6" providerId="LiveId" clId="{279E1BCC-A65A-4E2E-A9F5-AD0C228A8308}" dt="2024-05-18T09:30:32.140" v="0" actId="47"/>
        <pc:sldMkLst>
          <pc:docMk/>
          <pc:sldMk cId="0" sldId="262"/>
        </pc:sldMkLst>
      </pc:sldChg>
      <pc:sldChg chg="del">
        <pc:chgData name="Adalberto Codetta" userId="b8779ddd9d5fa1b6" providerId="LiveId" clId="{279E1BCC-A65A-4E2E-A9F5-AD0C228A8308}" dt="2024-05-18T09:30:32.140" v="0" actId="47"/>
        <pc:sldMkLst>
          <pc:docMk/>
          <pc:sldMk cId="0" sldId="263"/>
        </pc:sldMkLst>
      </pc:sldChg>
      <pc:sldChg chg="del">
        <pc:chgData name="Adalberto Codetta" userId="b8779ddd9d5fa1b6" providerId="LiveId" clId="{279E1BCC-A65A-4E2E-A9F5-AD0C228A8308}" dt="2024-05-18T09:30:32.140" v="0" actId="47"/>
        <pc:sldMkLst>
          <pc:docMk/>
          <pc:sldMk cId="0" sldId="264"/>
        </pc:sldMkLst>
      </pc:sldChg>
      <pc:sldChg chg="del">
        <pc:chgData name="Adalberto Codetta" userId="b8779ddd9d5fa1b6" providerId="LiveId" clId="{279E1BCC-A65A-4E2E-A9F5-AD0C228A8308}" dt="2024-05-18T09:30:32.140" v="0" actId="47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>
            <a:extLst>
              <a:ext uri="{FF2B5EF4-FFF2-40B4-BE49-F238E27FC236}">
                <a16:creationId xmlns:a16="http://schemas.microsoft.com/office/drawing/2014/main" id="{4651E3D8-36E5-5D28-9309-0BEB6D18B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89B67BBE-FC2C-8A06-F6E7-B802DB813B0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3E4D387-0559-A24C-5E72-B90CB10ABDD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125" name="Text Box 4">
            <a:extLst>
              <a:ext uri="{FF2B5EF4-FFF2-40B4-BE49-F238E27FC236}">
                <a16:creationId xmlns:a16="http://schemas.microsoft.com/office/drawing/2014/main" id="{3507EAB5-4521-A824-405B-452CFFCDC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126" name="Text Box 5">
            <a:extLst>
              <a:ext uri="{FF2B5EF4-FFF2-40B4-BE49-F238E27FC236}">
                <a16:creationId xmlns:a16="http://schemas.microsoft.com/office/drawing/2014/main" id="{E6C5E6A1-BF59-C9AE-52EF-F5BF1FB57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127" name="Text Box 6">
            <a:extLst>
              <a:ext uri="{FF2B5EF4-FFF2-40B4-BE49-F238E27FC236}">
                <a16:creationId xmlns:a16="http://schemas.microsoft.com/office/drawing/2014/main" id="{61C2E413-3CD9-B3E4-6C2E-67ACECD54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51CA24AE-EA1C-D95E-C118-CCEC0C67277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7E2F66C7-8501-4A91-BC5E-FDC39789424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30209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08958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5268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42859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2769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64474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5925" cy="47593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9688" y="2101850"/>
            <a:ext cx="4225925" cy="47593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1018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37922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81883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233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8454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4244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644140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94550" y="555625"/>
            <a:ext cx="2151063" cy="63055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300787" cy="63055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13449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2772172" y="503979"/>
            <a:ext cx="6720417" cy="2015913"/>
          </a:xfrm>
        </p:spPr>
        <p:txBody>
          <a:bodyPr/>
          <a:lstStyle>
            <a:lvl1pPr>
              <a:defRPr sz="2646"/>
            </a:lvl1pPr>
          </a:lstStyle>
          <a:p>
            <a:pPr lvl="0"/>
            <a:r>
              <a:rPr lang="it-IT" altLang="it-IT" noProof="0"/>
              <a:t>Fare clic per modificare lo stile del titolo dello schema</a:t>
            </a:r>
          </a:p>
        </p:txBody>
      </p:sp>
      <p:sp>
        <p:nvSpPr>
          <p:cNvPr id="3095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20156" y="3695841"/>
            <a:ext cx="7056438" cy="1931917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2" name="Rectangle 24">
            <a:extLst>
              <a:ext uri="{FF2B5EF4-FFF2-40B4-BE49-F238E27FC236}">
                <a16:creationId xmlns:a16="http://schemas.microsoft.com/office/drawing/2014/main" id="{09291576-DC01-A096-DCF1-13F72E86D0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4DE7A5A8-50A4-E246-4A44-434FE8C910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554B51C0-49E5-FE6C-448A-24F74FB2EA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E4455-CF8C-40ED-9955-B5C82904237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9768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5F2F0042-D53B-4629-910C-9E39EDFA1B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F67EDAB9-E4AF-2F75-1568-93DDADFF55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D75275DA-2392-D52C-5A2E-6724D348CE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71A1F6-11E3-4B4C-BEBD-BEA6E0B6457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721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7793" y="1884670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7793" y="5059034"/>
            <a:ext cx="8694539" cy="1653678"/>
          </a:xfrm>
        </p:spPr>
        <p:txBody>
          <a:bodyPr/>
          <a:lstStyle>
            <a:lvl1pPr marL="0" indent="0">
              <a:buNone/>
              <a:defRPr sz="2646"/>
            </a:lvl1pPr>
            <a:lvl2pPr marL="503972" indent="0">
              <a:buNone/>
              <a:defRPr sz="2205"/>
            </a:lvl2pPr>
            <a:lvl3pPr marL="1007943" indent="0">
              <a:buNone/>
              <a:defRPr sz="198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0FB1893C-3172-B30E-B089-F09BFDFB75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03F95A1F-8E3A-5DB3-DE37-BAE0E109B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39AA3EE5-1D2B-D1D1-AAC4-494CBB617C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A94884-00A2-4BD8-81D3-965EA06AB66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74945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24058" y="2183906"/>
            <a:ext cx="4324519" cy="478779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416586" y="2183906"/>
            <a:ext cx="4326268" cy="478779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E4FD0DEF-A8A8-8252-6E4E-B812F1EBF6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2C2916FB-BC0E-67FC-F26D-2BFFCC45A8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D4F0ADBC-BBD3-EBBE-81ED-07B13B3463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678EFA-E668-41AF-AD4D-8E51348D3E7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93357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4794" y="402483"/>
            <a:ext cx="8694539" cy="1461188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94794" y="1853171"/>
            <a:ext cx="426501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94794" y="2761381"/>
            <a:ext cx="4265014" cy="40615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601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6016" cy="40615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5A102804-2CBF-6E80-2C33-843B3510E8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D040CC4A-6FDC-8B64-A28C-CE42AAB76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F8F6FC6B-1876-49CA-DAA0-AFAB897738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B1542-D256-4025-8378-70423E591F9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3884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9C7F54D7-B003-AEAF-E1C2-5D9CE1B7ED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51E8E4FC-B986-8B35-400A-9DF8949030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26">
            <a:extLst>
              <a:ext uri="{FF2B5EF4-FFF2-40B4-BE49-F238E27FC236}">
                <a16:creationId xmlns:a16="http://schemas.microsoft.com/office/drawing/2014/main" id="{4644D163-E8DC-5AC5-4B9A-0A8B4AD78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473157-DDF3-4B1D-9B61-E6500D2C779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43213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2D7AC226-5F0B-97AA-BC3B-2273D64132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25">
            <a:extLst>
              <a:ext uri="{FF2B5EF4-FFF2-40B4-BE49-F238E27FC236}">
                <a16:creationId xmlns:a16="http://schemas.microsoft.com/office/drawing/2014/main" id="{7CF48059-B8E5-3AA7-B133-41DBC67247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D42E19B6-AB27-5267-6EA5-5EE50D3346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F194BC-D37E-4884-B076-46943C94FB0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77493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4794" y="503978"/>
            <a:ext cx="325170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6016" y="1088454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4794" y="2267902"/>
            <a:ext cx="325170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C8B3B43A-CE98-0DAF-3472-CD7D1E50B1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E8EC2DA5-59C3-AD93-FE23-C7E11F52AF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2D8D4BA-E9B2-D0C5-8D19-043AF14D74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07814-5AE2-4B9D-B260-A929057551B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16695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4794" y="503978"/>
            <a:ext cx="325170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86016" y="1088454"/>
            <a:ext cx="5103316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4794" y="2267902"/>
            <a:ext cx="325170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562C7AF9-E562-B926-EED4-AE0ACEF63E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7F215E97-4577-754F-9EE8-FE4C2CC20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A0C69CD5-8D19-4225-2DAA-E826EA7D1F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481D38-25D2-4601-A18B-73C0AECC4B1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3222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CFC36BAC-CC29-7C7E-CBB8-F24BBA049F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D59AE755-C240-5A0A-3AF5-43B5642DB4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AFE443B2-07F3-1BFA-0DED-5DD9303DEA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C9845-4FFE-4FAB-BB1C-4DD4A34644B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1923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539468" y="335985"/>
            <a:ext cx="2203387" cy="663571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24057" y="335985"/>
            <a:ext cx="6447400" cy="663571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D626AF17-B5A9-5312-43B1-5FD1E0048E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14556C6-2192-206D-4091-0DB971F950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19BCC992-5C9D-7778-031B-F5C51DD8B9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1D0A05-02A9-4C2D-8A36-7DAECCC8E12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82056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60078" y="1237197"/>
            <a:ext cx="7560469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8D3128-22C5-6B64-EBE9-DAB4D5D1B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E3229F-6D3E-5C2B-CC91-0C2D7FCCE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B44DC5-760A-870C-7E0C-5ECEB4F12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095BEC-307C-4114-8796-48001726E33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96457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27F677-1228-0DE3-498C-7BCF2737C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908BFE2-12E6-D552-824F-8FA8E4CF1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671F494-F2F6-6B10-4DC2-6550B5DD0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CB333B-20C5-4E77-A150-43B631FB8C9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43667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7793" y="1884670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7793" y="5059034"/>
            <a:ext cx="8694539" cy="1653678"/>
          </a:xfrm>
        </p:spPr>
        <p:txBody>
          <a:bodyPr/>
          <a:lstStyle>
            <a:lvl1pPr marL="0" indent="0">
              <a:buNone/>
              <a:defRPr sz="2646"/>
            </a:lvl1pPr>
            <a:lvl2pPr marL="503972" indent="0">
              <a:buNone/>
              <a:defRPr sz="2205"/>
            </a:lvl2pPr>
            <a:lvl3pPr marL="1007943" indent="0">
              <a:buNone/>
              <a:defRPr sz="198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5A7D86-D66F-BB32-20EE-74B6C68AC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96A038-C6ED-77D7-B53B-7C815CCE1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12370D-7F20-A900-CA6E-1E5E1991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5EB6A6B-C05B-43FB-8332-9C23F34ABF8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52109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56047" y="2183906"/>
            <a:ext cx="4200260" cy="453580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24318" y="2183906"/>
            <a:ext cx="4200260" cy="453580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B382A20-77BE-7ADE-90A7-D3F6FCB2D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6A950E9-45B4-F393-A76E-7D5F0FD6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1E0FCEE-09D4-08D6-D9BC-A9B26C687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0F018D-34DB-42D3-A99A-4D1F8D7D3F3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18602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4794" y="402483"/>
            <a:ext cx="869453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94794" y="1853171"/>
            <a:ext cx="426501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94794" y="2761381"/>
            <a:ext cx="4265014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601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6016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49BBA1B-81DE-BC96-3F38-BD51D6447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1B0AD39-25F4-6A5A-92EC-416F76480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CABB47B-3AB5-582D-83AD-51B7C49BB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0E1148-5BAE-4222-B318-A3C8787C38E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07743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8CFDD4B-7B39-3FC6-685E-4941272B8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855E0-9FA0-E7C3-3F43-3270CAC89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8B4C07F-12AD-6D4C-A0FC-A180F23A6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C90C00-ABC4-40C6-A8E8-EA7DF631E3F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9815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8D32DE9-6B65-B386-1300-98AB05A55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CE92242-304B-A0E4-48AC-8775EFC1F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B3F907E-82D9-54F0-9179-DAE04E2DF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42DA40-3AA6-437A-B3E1-9FE6DF63899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602203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4794" y="503978"/>
            <a:ext cx="325170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6016" y="1088454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4794" y="2267902"/>
            <a:ext cx="325170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26462CF-1D62-0859-85F5-37192067E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27A8FFF-4EA3-6908-4408-BD016558F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67C97C-D80B-6200-B586-B72E5F335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39DED7-814E-4400-86EE-5354B21A846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14725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4794" y="503978"/>
            <a:ext cx="325170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86016" y="1088454"/>
            <a:ext cx="5103316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4794" y="2267902"/>
            <a:ext cx="325170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DC8D46-727A-BD84-1BEC-937C3352D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75BF465-93DB-C41A-1BB8-7072A1F11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68725D3-43C7-3FDD-321F-7C0AC70D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0ECA44C-1E9A-496C-82E2-7D6A01D341E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65907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C899803-7947-0433-717F-09FAF621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26F2C0-47A8-A809-39F2-3774DE8FD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5EF3978-A682-77EA-59D5-12E4E844A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A88F30-E83F-4B98-AADC-D3E22D77702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9852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2445" y="671971"/>
            <a:ext cx="2142133" cy="604774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56047" y="671971"/>
            <a:ext cx="6258388" cy="604774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C520B6-65B6-8985-4321-55FB24FDE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C2266A-5FCC-8B11-8390-AC660DA85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58ADC1-2E3A-0331-145C-EA6F9BFE9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29D06B-13E4-4D5E-ABE1-C20A6319DEB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819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>
            <a:extLst>
              <a:ext uri="{FF2B5EF4-FFF2-40B4-BE49-F238E27FC236}">
                <a16:creationId xmlns:a16="http://schemas.microsoft.com/office/drawing/2014/main" id="{040CB1CE-4B46-5656-DE4D-2D0AA60B1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1893888"/>
            <a:ext cx="9674225" cy="5665787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360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9F69276-A164-C732-3D70-FD4D0BEDE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555625"/>
            <a:ext cx="860425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 titolo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8F731B29-12E2-7F05-861B-C3104FE56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2101850"/>
            <a:ext cx="8604250" cy="475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  <a:p>
            <a:pPr lvl="4"/>
            <a:r>
              <a:rPr lang="en-GB" altLang="it-IT"/>
              <a:t>Ottavo livello struttura</a:t>
            </a:r>
          </a:p>
          <a:p>
            <a:pPr lvl="4"/>
            <a:r>
              <a:rPr lang="en-GB" altLang="it-IT"/>
              <a:t>Nono livello struttura</a:t>
            </a:r>
          </a:p>
        </p:txBody>
      </p:sp>
      <p:sp>
        <p:nvSpPr>
          <p:cNvPr id="4101" name="AutoShape 4">
            <a:extLst>
              <a:ext uri="{FF2B5EF4-FFF2-40B4-BE49-F238E27FC236}">
                <a16:creationId xmlns:a16="http://schemas.microsoft.com/office/drawing/2014/main" id="{03C9CA3C-81AB-C0E5-CC8B-E6D57690E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0975" cy="917575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4102" name="AutoShape 5">
            <a:extLst>
              <a:ext uri="{FF2B5EF4-FFF2-40B4-BE49-F238E27FC236}">
                <a16:creationId xmlns:a16="http://schemas.microsoft.com/office/drawing/2014/main" id="{769004BB-02DD-A26F-33E1-1D25647F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81250"/>
            <a:ext cx="180975" cy="917575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4103" name="AutoShape 6">
            <a:extLst>
              <a:ext uri="{FF2B5EF4-FFF2-40B4-BE49-F238E27FC236}">
                <a16:creationId xmlns:a16="http://schemas.microsoft.com/office/drawing/2014/main" id="{CFA1D2A8-FCD4-B37A-1F8F-B8071CFBE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68400"/>
            <a:ext cx="180975" cy="917575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333333"/>
          </a:solidFill>
          <a:latin typeface="+mj-lt"/>
          <a:ea typeface="Arial Unicode MS" panose="020B0604020202020204" pitchFamily="34" charset="-128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2">
            <a:extLst>
              <a:ext uri="{FF2B5EF4-FFF2-40B4-BE49-F238E27FC236}">
                <a16:creationId xmlns:a16="http://schemas.microsoft.com/office/drawing/2014/main" id="{307A4264-B737-5E9C-7484-3AED44280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16125" y="335986"/>
            <a:ext cx="7308453" cy="83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Rectangle 23">
            <a:extLst>
              <a:ext uri="{FF2B5EF4-FFF2-40B4-BE49-F238E27FC236}">
                <a16:creationId xmlns:a16="http://schemas.microsoft.com/office/drawing/2014/main" id="{C389E33D-FC04-A65D-F874-E4FB6BBC10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24058" y="2183906"/>
            <a:ext cx="8818797" cy="4787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48" name="Rectangle 24">
            <a:extLst>
              <a:ext uri="{FF2B5EF4-FFF2-40B4-BE49-F238E27FC236}">
                <a16:creationId xmlns:a16="http://schemas.microsoft.com/office/drawing/2014/main" id="{2B112F73-BAF8-4312-6251-BD1C142ABA5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014376" y="7053947"/>
            <a:ext cx="2100130" cy="50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543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49" name="Rectangle 25">
            <a:extLst>
              <a:ext uri="{FF2B5EF4-FFF2-40B4-BE49-F238E27FC236}">
                <a16:creationId xmlns:a16="http://schemas.microsoft.com/office/drawing/2014/main" id="{A21BFB34-47BD-B939-FA63-48166DBB9B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50526" y="7053947"/>
            <a:ext cx="3192198" cy="50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543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50" name="Rectangle 26">
            <a:extLst>
              <a:ext uri="{FF2B5EF4-FFF2-40B4-BE49-F238E27FC236}">
                <a16:creationId xmlns:a16="http://schemas.microsoft.com/office/drawing/2014/main" id="{90A19617-363E-4BDC-DDB2-CAE42D3392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78745" y="7053947"/>
            <a:ext cx="2100130" cy="503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543">
                <a:latin typeface="Times New Roman" panose="02020603050405020304" pitchFamily="18" charset="0"/>
              </a:defRPr>
            </a:lvl1pPr>
          </a:lstStyle>
          <a:p>
            <a:fld id="{F5A62D24-6ACD-433A-B935-BBC192E8FF0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98719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086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5pPr>
      <a:lvl6pPr marL="503972"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6pPr>
      <a:lvl7pPr marL="1007943"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7pPr>
      <a:lvl8pPr marL="1511915"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8pPr>
      <a:lvl9pPr marL="2015886" algn="l" rtl="0" eaLnBrk="0" fontAlgn="base" hangingPunct="0">
        <a:spcBef>
          <a:spcPct val="0"/>
        </a:spcBef>
        <a:spcAft>
          <a:spcPct val="0"/>
        </a:spcAft>
        <a:defRPr kumimoji="1" sz="3086">
          <a:solidFill>
            <a:schemeClr val="tx2"/>
          </a:solidFill>
          <a:latin typeface="Arial Narrow" panose="020B0606020202030204" pitchFamily="34" charset="0"/>
        </a:defRPr>
      </a:lvl9pPr>
    </p:titleStyle>
    <p:bodyStyle>
      <a:lvl1pPr marL="377979" indent="-377979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kumimoji="1"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0" fontAlgn="base" hangingPunct="0">
        <a:spcBef>
          <a:spcPct val="20000"/>
        </a:spcBef>
        <a:spcAft>
          <a:spcPct val="0"/>
        </a:spcAft>
        <a:buChar char="–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rtl="0" eaLnBrk="0" fontAlgn="base" hangingPunct="0">
        <a:spcBef>
          <a:spcPct val="20000"/>
        </a:spcBef>
        <a:spcAft>
          <a:spcPct val="0"/>
        </a:spcAft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rtl="0" eaLnBrk="0" fontAlgn="base" hangingPunct="0">
        <a:spcBef>
          <a:spcPct val="20000"/>
        </a:spcBef>
        <a:spcAft>
          <a:spcPct val="0"/>
        </a:spcAft>
        <a:buChar char="–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rtl="0" eaLnBrk="0" fontAlgn="base" hangingPunct="0">
        <a:spcBef>
          <a:spcPct val="20000"/>
        </a:spcBef>
        <a:spcAft>
          <a:spcPct val="0"/>
        </a:spcAft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CCECFF"/>
            </a:gs>
            <a:gs pos="100000">
              <a:srgbClr val="99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A874526-C759-D7F5-88DE-8CD116A83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56047" y="671971"/>
            <a:ext cx="8568531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9207010-5FB8-A97B-1619-DE9ED4793C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56047" y="2183906"/>
            <a:ext cx="8568531" cy="453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17C2F16-FECF-67EF-429E-15D4EAFE6A8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6047" y="6887704"/>
            <a:ext cx="2100130" cy="50397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543">
                <a:latin typeface="+mn-lt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B4168DD-1A7F-51B6-6D20-9688FE54A64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214" y="6887704"/>
            <a:ext cx="3192198" cy="50397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543">
                <a:latin typeface="+mn-lt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0B4657D-2CA0-FE46-DDF2-D4D73E80C85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887704"/>
            <a:ext cx="2100130" cy="50397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543" smtClean="0">
                <a:latin typeface="+mn-lt"/>
              </a:defRPr>
            </a:lvl1pPr>
          </a:lstStyle>
          <a:p>
            <a:pPr>
              <a:defRPr/>
            </a:pPr>
            <a:fld id="{C7781ABA-8191-4F68-A6FE-FAE10427C1A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578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5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5pPr>
      <a:lvl6pPr marL="503972"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6pPr>
      <a:lvl7pPr marL="1007943"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7pPr>
      <a:lvl8pPr marL="1511915"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8pPr>
      <a:lvl9pPr marL="2015886" algn="ctr" rtl="0" eaLnBrk="0" fontAlgn="base" hangingPunct="0">
        <a:spcBef>
          <a:spcPct val="0"/>
        </a:spcBef>
        <a:spcAft>
          <a:spcPct val="0"/>
        </a:spcAft>
        <a:defRPr sz="485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77979" indent="-377979" algn="l" rtl="0" eaLnBrk="0" fontAlgn="base" hangingPunct="0">
        <a:spcBef>
          <a:spcPct val="20000"/>
        </a:spcBef>
        <a:spcAft>
          <a:spcPct val="0"/>
        </a:spcAft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rtl="0" eaLnBrk="0" fontAlgn="base" hangingPunct="0">
        <a:spcBef>
          <a:spcPct val="20000"/>
        </a:spcBef>
        <a:spcAft>
          <a:spcPct val="0"/>
        </a:spcAft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rtl="0" eaLnBrk="0" fontAlgn="base" hangingPunct="0">
        <a:spcBef>
          <a:spcPct val="20000"/>
        </a:spcBef>
        <a:spcAft>
          <a:spcPct val="0"/>
        </a:spcAft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rtl="0" eaLnBrk="0" fontAlgn="base" hangingPunct="0">
        <a:spcBef>
          <a:spcPct val="20000"/>
        </a:spcBef>
        <a:spcAft>
          <a:spcPct val="0"/>
        </a:spcAft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rtl="0" eaLnBrk="0" fontAlgn="base" hangingPunct="0">
        <a:spcBef>
          <a:spcPct val="20000"/>
        </a:spcBef>
        <a:spcAft>
          <a:spcPct val="0"/>
        </a:spcAft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books.google.it/books?id=5qUpVeTjKFIC&amp;newbks=1&amp;newbks_redir=0&amp;printsec=frontcover&amp;dq=lo+zero+e+il+senso+comune&amp;hl=it&amp;redir_esc=y#v=onepage&amp;q=lo%20zero%20e%20il%20senso%20comune&amp;f=false" TargetMode="External"/><Relationship Id="rId4" Type="http://schemas.openxmlformats.org/officeDocument/2006/relationships/hyperlink" Target="https://oppi.it/wp-content/uploads/1997/07/oppidoc_75-76_1997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5C3AEEE9-4809-6281-8B4D-9A8806974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497" y="539477"/>
            <a:ext cx="4264832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sz="4400" b="1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Ricerca </a:t>
            </a:r>
          </a:p>
          <a:p>
            <a:pPr algn="ctr" eaLnBrk="1">
              <a:spcAft>
                <a:spcPct val="0"/>
              </a:spcAft>
            </a:pPr>
            <a:r>
              <a:rPr lang="it-IT" altLang="it-IT" sz="4400" b="1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‘</a:t>
            </a:r>
            <a:r>
              <a:rPr lang="it-IT" altLang="it-IT" sz="44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Lo zero e il senso comune’</a:t>
            </a:r>
          </a:p>
          <a:p>
            <a:pPr algn="ctr" eaLnBrk="1">
              <a:spcAft>
                <a:spcPct val="0"/>
              </a:spcAft>
            </a:pPr>
            <a:endParaRPr lang="it-IT" altLang="it-IT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CD5FE417-CCF7-D8B8-C207-070F97D05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2495550"/>
            <a:ext cx="8943975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1800" dirty="0">
              <a:latin typeface="Calibri" panose="020F0502020204030204" pitchFamily="34" charset="0"/>
              <a:ea typeface="Microsoft YaHei" panose="020B0503020204020204" pitchFamily="34" charset="-122"/>
            </a:endParaRPr>
          </a:p>
          <a:p>
            <a:pPr eaLnBrk="1">
              <a:spcAft>
                <a:spcPct val="0"/>
              </a:spcAft>
            </a:pPr>
            <a:endParaRPr lang="it-IT" altLang="it-IT" sz="4000" dirty="0"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r>
              <a:rPr lang="it-IT" altLang="it-IT" sz="1800" b="1" dirty="0">
                <a:latin typeface="EUAlbertina"/>
                <a:ea typeface="Microsoft YaHei" panose="020B0503020204020204" pitchFamily="34" charset="-122"/>
              </a:rPr>
              <a:t>Competenza personale, sociale e capacità di imparare a imparare</a:t>
            </a:r>
            <a:endParaRPr lang="it-IT" altLang="it-IT" sz="1800" dirty="0">
              <a:latin typeface="EUAlbertina"/>
              <a:ea typeface="Microsoft YaHei" panose="020B0503020204020204" pitchFamily="34" charset="-122"/>
            </a:endParaRPr>
          </a:p>
          <a:p>
            <a:pPr eaLnBrk="1">
              <a:spcAft>
                <a:spcPct val="0"/>
              </a:spcAft>
            </a:pPr>
            <a:endParaRPr lang="it-IT" altLang="it-IT" sz="4000" dirty="0"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37C3A2F-2935-1616-8D31-B3FFDF04B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63" y="133194"/>
            <a:ext cx="5049199" cy="729328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137CEB5-A802-E868-A9EC-A7114B8B73F8}"/>
              </a:ext>
            </a:extLst>
          </p:cNvPr>
          <p:cNvSpPr txBox="1"/>
          <p:nvPr/>
        </p:nvSpPr>
        <p:spPr>
          <a:xfrm>
            <a:off x="5795063" y="2225565"/>
            <a:ext cx="4032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rgbClr val="7030A0"/>
                </a:solidFill>
                <a:latin typeface="Gill Sans MT" panose="020B0502020104020203" pitchFamily="34" charset="0"/>
              </a:rPr>
              <a:t>Cronaca di un avvicinamento alla</a:t>
            </a:r>
          </a:p>
          <a:p>
            <a:r>
              <a:rPr lang="it-IT" sz="2800" dirty="0">
                <a:solidFill>
                  <a:srgbClr val="7030A0"/>
                </a:solidFill>
                <a:latin typeface="Gill Sans MT" panose="020B0502020104020203" pitchFamily="34" charset="0"/>
              </a:rPr>
              <a:t> complessità del dialogo tra matematica e costruttivismo….</a:t>
            </a:r>
          </a:p>
          <a:p>
            <a:r>
              <a:rPr lang="it-IT" sz="2800" dirty="0">
                <a:solidFill>
                  <a:srgbClr val="7030A0"/>
                </a:solidFill>
                <a:latin typeface="Gill Sans MT" panose="020B0502020104020203" pitchFamily="34" charset="0"/>
              </a:rPr>
              <a:t>e i suoi sorprendenti risultati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049C075-357D-5D9C-BCD2-B4C8AF42C9B4}"/>
              </a:ext>
            </a:extLst>
          </p:cNvPr>
          <p:cNvSpPr txBox="1"/>
          <p:nvPr/>
        </p:nvSpPr>
        <p:spPr>
          <a:xfrm>
            <a:off x="6140834" y="6422001"/>
            <a:ext cx="3840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7030A0"/>
                </a:solidFill>
                <a:latin typeface="Gill Sans MT" panose="020B0502020104020203" pitchFamily="34" charset="0"/>
              </a:rPr>
              <a:t>Adalberto Codetta</a:t>
            </a:r>
          </a:p>
          <a:p>
            <a:r>
              <a:rPr lang="it-IT" dirty="0">
                <a:solidFill>
                  <a:srgbClr val="7030A0"/>
                </a:solidFill>
                <a:latin typeface="Gill Sans MT" panose="020B0502020104020203" pitchFamily="34" charset="0"/>
              </a:rPr>
              <a:t>Corso OPPI, </a:t>
            </a:r>
          </a:p>
          <a:p>
            <a:r>
              <a:rPr lang="it-IT" b="1" i="1" dirty="0">
                <a:solidFill>
                  <a:srgbClr val="7030A0"/>
                </a:solidFill>
                <a:latin typeface="Gill Sans MT" panose="020B0502020104020203" pitchFamily="34" charset="0"/>
              </a:rPr>
              <a:t>Insegnare e apprendere matematica</a:t>
            </a:r>
          </a:p>
          <a:p>
            <a:r>
              <a:rPr lang="it-IT" dirty="0">
                <a:solidFill>
                  <a:srgbClr val="7030A0"/>
                </a:solidFill>
                <a:latin typeface="Gill Sans MT" panose="020B0502020104020203" pitchFamily="34" charset="0"/>
              </a:rPr>
              <a:t>22 maggio 2024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5C3AEEE9-4809-6281-8B4D-9A8806974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95288"/>
            <a:ext cx="809942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Negli anni 90 in OPPI si studiava il costruttivismo.</a:t>
            </a:r>
          </a:p>
          <a:p>
            <a:pPr algn="ctr" eaLnBrk="1">
              <a:spcAft>
                <a:spcPct val="0"/>
              </a:spcAft>
            </a:pP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Un ciclo di ricerche iniziate nel 92 e concluse nel 99 portò all’attenzione di molti insegnanti la visione costruttivista</a:t>
            </a:r>
          </a:p>
        </p:txBody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149" name="Text Box 1">
            <a:extLst>
              <a:ext uri="{FF2B5EF4-FFF2-40B4-BE49-F238E27FC236}">
                <a16:creationId xmlns:a16="http://schemas.microsoft.com/office/drawing/2014/main" id="{351CD377-4E08-3BEE-8B1A-BEF5D6FB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08" y="2163762"/>
            <a:ext cx="9447212" cy="478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2800" dirty="0">
              <a:solidFill>
                <a:schemeClr val="tx1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algn="ctr" eaLnBrk="1">
              <a:spcAft>
                <a:spcPct val="0"/>
              </a:spcAft>
            </a:pPr>
            <a:endParaRPr lang="it-IT" altLang="it-IT" sz="3600" b="1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2" name="Picture 2" descr="D:\01_dati\Aaa_Oppi\Com_Sc\ric97-99\3_tent.tif">
            <a:extLst>
              <a:ext uri="{FF2B5EF4-FFF2-40B4-BE49-F238E27FC236}">
                <a16:creationId xmlns:a16="http://schemas.microsoft.com/office/drawing/2014/main" id="{6D01756B-DB66-233E-DE77-797BF571E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99" y="2433805"/>
            <a:ext cx="4888646" cy="451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187DF5-344E-143C-6776-8E768EA074B6}"/>
              </a:ext>
            </a:extLst>
          </p:cNvPr>
          <p:cNvSpPr txBox="1"/>
          <p:nvPr/>
        </p:nvSpPr>
        <p:spPr>
          <a:xfrm>
            <a:off x="5824060" y="2204693"/>
            <a:ext cx="3887862" cy="5288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it-IT" sz="1800" i="1" kern="100" dirty="0">
                <a:effectLst/>
                <a:highlight>
                  <a:srgbClr val="000000"/>
                </a:highlight>
                <a:latin typeface="Gill Sans MT" panose="020B05020201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Pensare e Formare: Epistemologie a confronto; </a:t>
            </a:r>
            <a:r>
              <a:rPr lang="it-IT" sz="1800" kern="100" dirty="0">
                <a:effectLst/>
                <a:highlight>
                  <a:srgbClr val="000000"/>
                </a:highlight>
                <a:latin typeface="Gill Sans MT" panose="020B05020201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Marangoni S.;</a:t>
            </a:r>
            <a:r>
              <a:rPr lang="it-IT" sz="1800" i="1" kern="100" dirty="0">
                <a:effectLst/>
                <a:highlight>
                  <a:srgbClr val="000000"/>
                </a:highlight>
                <a:latin typeface="Gill Sans MT" panose="020B05020201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800" kern="100" dirty="0" err="1">
                <a:effectLst/>
                <a:highlight>
                  <a:srgbClr val="000000"/>
                </a:highlight>
                <a:latin typeface="Gill Sans MT" panose="020B05020201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OPPIdocumenti</a:t>
            </a:r>
            <a:r>
              <a:rPr lang="it-IT" sz="1800" kern="100" dirty="0">
                <a:effectLst/>
                <a:highlight>
                  <a:srgbClr val="000000"/>
                </a:highlight>
                <a:latin typeface="Gill Sans MT" panose="020B05020201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anno XVIII, n.69, </a:t>
            </a:r>
            <a:r>
              <a:rPr lang="it-IT" i="1" kern="100" dirty="0">
                <a:highlight>
                  <a:srgbClr val="000000"/>
                </a:highlight>
                <a:latin typeface="Gill Sans MT" panose="020B0502020104020203" pitchFamily="34" charset="0"/>
                <a:cs typeface="Times New Roman" panose="02020603050405020304" pitchFamily="18" charset="0"/>
              </a:rPr>
              <a:t>1995.</a:t>
            </a:r>
          </a:p>
          <a:p>
            <a:pPr marL="342900" indent="-342900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it-IT" i="1" kern="100" dirty="0">
              <a:highlight>
                <a:srgbClr val="000000"/>
              </a:highlight>
              <a:latin typeface="Gill Sans MT" panose="020B0502020104020203" pitchFamily="34" charset="0"/>
              <a:cs typeface="Times New Roman" panose="02020603050405020304" pitchFamily="18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it-IT" i="1" kern="100" dirty="0">
                <a:highlight>
                  <a:srgbClr val="000000"/>
                </a:highlight>
                <a:latin typeface="Gill Sans MT" panose="020B0502020104020203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 Pensiero dov’è - Atti del seminario con Umberto Maturana</a:t>
            </a:r>
            <a:r>
              <a:rPr lang="it-IT" i="1" kern="100" dirty="0">
                <a:highlight>
                  <a:srgbClr val="000000"/>
                </a:highlight>
                <a:latin typeface="Gill Sans MT" panose="020B0502020104020203" pitchFamily="34" charset="0"/>
                <a:cs typeface="Times New Roman" panose="02020603050405020304" pitchFamily="18" charset="0"/>
              </a:rPr>
              <a:t>; Marangoni S.; </a:t>
            </a:r>
            <a:r>
              <a:rPr lang="it-IT" i="1" kern="100" dirty="0" err="1">
                <a:highlight>
                  <a:srgbClr val="000000"/>
                </a:highlight>
                <a:latin typeface="Gill Sans MT" panose="020B0502020104020203" pitchFamily="34" charset="0"/>
                <a:cs typeface="Times New Roman" panose="02020603050405020304" pitchFamily="18" charset="0"/>
              </a:rPr>
              <a:t>OPPIdocumenti</a:t>
            </a:r>
            <a:r>
              <a:rPr lang="it-IT" i="1" kern="100" dirty="0">
                <a:highlight>
                  <a:srgbClr val="000000"/>
                </a:highlight>
                <a:latin typeface="Gill Sans MT" panose="020B0502020104020203" pitchFamily="34" charset="0"/>
                <a:cs typeface="Times New Roman" panose="02020603050405020304" pitchFamily="18" charset="0"/>
              </a:rPr>
              <a:t>,  XIX, n. 75-76, 1997.</a:t>
            </a:r>
          </a:p>
          <a:p>
            <a:pPr marL="342900" indent="-342900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it-IT" i="1" kern="100" dirty="0">
              <a:highlight>
                <a:srgbClr val="000000"/>
              </a:highlight>
              <a:latin typeface="Gill Sans MT" panose="020B0502020104020203" pitchFamily="34" charset="0"/>
              <a:cs typeface="Times New Roman" panose="02020603050405020304" pitchFamily="18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it-IT" i="1" kern="100" dirty="0">
                <a:highlight>
                  <a:srgbClr val="000000"/>
                </a:highlight>
                <a:latin typeface="Gill Sans MT" panose="020B0502020104020203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 zero e il senso comune, indagine sulla provvisorietà di un apprendimento disciplinare</a:t>
            </a:r>
            <a:r>
              <a:rPr lang="it-IT" i="1" kern="100" dirty="0">
                <a:highlight>
                  <a:srgbClr val="000000"/>
                </a:highlight>
                <a:latin typeface="Gill Sans MT" panose="020B0502020104020203" pitchFamily="34" charset="0"/>
                <a:cs typeface="Times New Roman" panose="02020603050405020304" pitchFamily="18" charset="0"/>
              </a:rPr>
              <a:t>; Capucci G., Codetta A., Gazzaniga G.; Armando editore, Roma, 2001. </a:t>
            </a:r>
            <a:endParaRPr lang="it-IT" kern="100" dirty="0">
              <a:highlight>
                <a:srgbClr val="000000"/>
              </a:highlight>
              <a:latin typeface="Gill Sans MT" panose="020B05020201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Symbol" panose="05050102010706020507" pitchFamily="18" charset="2"/>
              <a:buChar char=""/>
            </a:pPr>
            <a:endParaRPr lang="it-IT" sz="1800" kern="100" dirty="0">
              <a:effectLst/>
              <a:highlight>
                <a:srgbClr val="000000"/>
              </a:highlight>
              <a:latin typeface="Gill Sans MT" panose="020B05020201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2066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5C3AEEE9-4809-6281-8B4D-9A8806974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599" y="253604"/>
            <a:ext cx="809942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endParaRPr lang="it-IT" altLang="it-IT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CD5FE417-CCF7-D8B8-C207-070F97D05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2495550"/>
            <a:ext cx="8943975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1800">
              <a:latin typeface="Calibri" panose="020F0502020204030204" pitchFamily="34" charset="0"/>
              <a:ea typeface="Microsoft YaHei" panose="020B0503020204020204" pitchFamily="34" charset="-122"/>
            </a:endParaRPr>
          </a:p>
          <a:p>
            <a:pPr eaLnBrk="1">
              <a:spcAft>
                <a:spcPct val="0"/>
              </a:spcAft>
            </a:pPr>
            <a:endParaRPr lang="it-IT" altLang="it-IT" sz="4000"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r>
              <a:rPr lang="it-IT" altLang="it-IT" sz="1800" b="1">
                <a:latin typeface="EUAlbertina"/>
                <a:ea typeface="Microsoft YaHei" panose="020B0503020204020204" pitchFamily="34" charset="-122"/>
              </a:rPr>
              <a:t>Competenza personale, sociale e capacità di imparare a imparare</a:t>
            </a:r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pPr eaLnBrk="1">
              <a:spcAft>
                <a:spcPct val="0"/>
              </a:spcAft>
            </a:pPr>
            <a:endParaRPr lang="it-IT" altLang="it-IT" sz="4000"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6149" name="Text Box 1">
            <a:extLst>
              <a:ext uri="{FF2B5EF4-FFF2-40B4-BE49-F238E27FC236}">
                <a16:creationId xmlns:a16="http://schemas.microsoft.com/office/drawing/2014/main" id="{351CD377-4E08-3BEE-8B1A-BEF5D6FB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08" y="2163762"/>
            <a:ext cx="9447212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2800" dirty="0">
              <a:solidFill>
                <a:schemeClr val="tx1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algn="ctr" eaLnBrk="1">
              <a:spcAft>
                <a:spcPct val="0"/>
              </a:spcAft>
            </a:pPr>
            <a:endParaRPr lang="it-IT" altLang="it-IT" sz="3600" b="1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86B266-1809-DCF3-EFEE-DA0AF24A6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943" y="2075332"/>
            <a:ext cx="3920367" cy="523983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6C06983-2506-C19A-1AF2-EFFFCBFC8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98" y="2075331"/>
            <a:ext cx="3532209" cy="5239834"/>
          </a:xfrm>
          <a:prstGeom prst="rect">
            <a:avLst/>
          </a:prstGeom>
        </p:spPr>
      </p:pic>
      <p:sp>
        <p:nvSpPr>
          <p:cNvPr id="4" name="Text Box 1">
            <a:extLst>
              <a:ext uri="{FF2B5EF4-FFF2-40B4-BE49-F238E27FC236}">
                <a16:creationId xmlns:a16="http://schemas.microsoft.com/office/drawing/2014/main" id="{724157B0-DBEE-5ED4-82CD-3C93E0AF0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95288"/>
            <a:ext cx="809942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Il congresso </a:t>
            </a:r>
            <a:r>
              <a:rPr lang="it-IT" altLang="it-IT" b="1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CIAEM</a:t>
            </a: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</a:t>
            </a: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del 1995 invitava ad  investigare </a:t>
            </a:r>
          </a:p>
          <a:p>
            <a:pPr algn="ctr" eaLnBrk="1">
              <a:spcAft>
                <a:spcPct val="0"/>
              </a:spcAft>
            </a:pP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sul rapporto tra matematica e senso comune</a:t>
            </a:r>
          </a:p>
          <a:p>
            <a:pPr algn="ctr" eaLnBrk="1">
              <a:spcAft>
                <a:spcPct val="0"/>
              </a:spcAft>
            </a:pP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Commission </a:t>
            </a: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Internationale</a:t>
            </a: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pour l’</a:t>
            </a: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Etude</a:t>
            </a: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et L’</a:t>
            </a: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Amelioration</a:t>
            </a: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de l’</a:t>
            </a: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Enseignement</a:t>
            </a: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</a:t>
            </a: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des</a:t>
            </a: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</a:t>
            </a: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Mathematiques</a:t>
            </a:r>
            <a:endParaRPr lang="it-IT" altLang="it-IT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02148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5C3AEEE9-4809-6281-8B4D-9A8806974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95288"/>
            <a:ext cx="809942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endParaRPr lang="it-IT" altLang="it-IT" sz="3600" b="1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algn="ctr" eaLnBrk="1">
              <a:spcAft>
                <a:spcPct val="0"/>
              </a:spcAft>
            </a:pPr>
            <a:endParaRPr lang="it-IT" altLang="it-IT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CD5FE417-CCF7-D8B8-C207-070F97D05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2495550"/>
            <a:ext cx="8943975" cy="509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1800">
              <a:latin typeface="Calibri" panose="020F0502020204030204" pitchFamily="34" charset="0"/>
              <a:ea typeface="Microsoft YaHei" panose="020B0503020204020204" pitchFamily="34" charset="-122"/>
            </a:endParaRPr>
          </a:p>
          <a:p>
            <a:pPr eaLnBrk="1">
              <a:spcAft>
                <a:spcPct val="0"/>
              </a:spcAft>
            </a:pPr>
            <a:endParaRPr lang="it-IT" altLang="it-IT" sz="4000"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r>
              <a:rPr lang="it-IT" altLang="it-IT" sz="1800" b="1">
                <a:latin typeface="EUAlbertina"/>
                <a:ea typeface="Microsoft YaHei" panose="020B0503020204020204" pitchFamily="34" charset="-122"/>
              </a:rPr>
              <a:t>Competenza personale, sociale e capacità di imparare a imparare</a:t>
            </a:r>
            <a:endParaRPr lang="it-IT" altLang="it-IT" sz="1800">
              <a:latin typeface="EUAlbertina"/>
              <a:ea typeface="Microsoft YaHei" panose="020B0503020204020204" pitchFamily="34" charset="-122"/>
            </a:endParaRPr>
          </a:p>
          <a:p>
            <a:pPr eaLnBrk="1">
              <a:spcAft>
                <a:spcPct val="0"/>
              </a:spcAft>
            </a:pPr>
            <a:endParaRPr lang="it-IT" altLang="it-IT" sz="4000"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6149" name="Text Box 1">
            <a:extLst>
              <a:ext uri="{FF2B5EF4-FFF2-40B4-BE49-F238E27FC236}">
                <a16:creationId xmlns:a16="http://schemas.microsoft.com/office/drawing/2014/main" id="{351CD377-4E08-3BEE-8B1A-BEF5D6FB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4777" y="1663603"/>
            <a:ext cx="2822798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2800" dirty="0">
              <a:solidFill>
                <a:schemeClr val="tx1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eaLnBrk="1">
              <a:spcAft>
                <a:spcPct val="0"/>
              </a:spcAft>
            </a:pPr>
            <a:r>
              <a:rPr lang="it-IT" altLang="it-IT" sz="2800" dirty="0">
                <a:solidFill>
                  <a:srgbClr val="7030A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- 1996 Paul Ernest presenta all’ICME che si svolgeva a Siviglia il suo volume</a:t>
            </a:r>
            <a:r>
              <a:rPr lang="it-IT" altLang="it-IT" sz="2800" b="1" i="1" dirty="0">
                <a:solidFill>
                  <a:srgbClr val="7030A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: </a:t>
            </a:r>
            <a:r>
              <a:rPr lang="en-US" sz="2800" b="1" i="1" dirty="0">
                <a:solidFill>
                  <a:srgbClr val="7030A0"/>
                </a:solidFill>
                <a:latin typeface="Gill Sans MT" panose="020B0502020104020203" pitchFamily="34" charset="0"/>
              </a:rPr>
              <a:t>Social Constructivism as a Philosophy of Mathematics</a:t>
            </a:r>
          </a:p>
          <a:p>
            <a:pPr algn="ctr" eaLnBrk="1">
              <a:spcAft>
                <a:spcPct val="0"/>
              </a:spcAft>
            </a:pPr>
            <a:endParaRPr lang="it-IT" altLang="it-IT" sz="3600" b="1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DA32148-06A8-36B2-5B3C-15646837A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6" y="2007806"/>
            <a:ext cx="6330148" cy="5200651"/>
          </a:xfrm>
          <a:prstGeom prst="rect">
            <a:avLst/>
          </a:prstGeom>
        </p:spPr>
      </p:pic>
      <p:sp>
        <p:nvSpPr>
          <p:cNvPr id="2" name="Text Box 1">
            <a:extLst>
              <a:ext uri="{FF2B5EF4-FFF2-40B4-BE49-F238E27FC236}">
                <a16:creationId xmlns:a16="http://schemas.microsoft.com/office/drawing/2014/main" id="{2C631718-5D36-EF04-EE5F-9B989BBB7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832" y="157669"/>
            <a:ext cx="8099425" cy="126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Nel 1996 l’OPPI presentò in un poster all’</a:t>
            </a:r>
            <a:r>
              <a:rPr lang="it-IT" altLang="it-IT" b="1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ICME 8 </a:t>
            </a: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</a:t>
            </a:r>
          </a:p>
          <a:p>
            <a:pPr algn="ctr" eaLnBrk="1">
              <a:spcAft>
                <a:spcPct val="0"/>
              </a:spcAft>
            </a:pPr>
            <a:r>
              <a:rPr lang="it-IT" altLang="it-IT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una sintesi dei risultati dell’indagine</a:t>
            </a:r>
          </a:p>
          <a:p>
            <a:pPr algn="ctr" eaLnBrk="1">
              <a:spcAft>
                <a:spcPct val="0"/>
              </a:spcAft>
            </a:pP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Internazional</a:t>
            </a:r>
            <a:r>
              <a:rPr lang="it-IT" altLang="it-IT" dirty="0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Congress on Mathematical </a:t>
            </a:r>
            <a:r>
              <a:rPr lang="it-IT" altLang="it-IT" dirty="0" err="1">
                <a:solidFill>
                  <a:srgbClr val="FF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Education</a:t>
            </a:r>
            <a:endParaRPr lang="it-IT" altLang="it-IT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46885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5D302D1-D2CC-92A9-C8A9-CB30E2A38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07" y="419981"/>
            <a:ext cx="2267903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defTabSz="1007943">
              <a:spcBef>
                <a:spcPct val="0"/>
              </a:spcBef>
              <a:buClrTx/>
              <a:buSzTx/>
              <a:buNone/>
            </a:pPr>
            <a:endParaRPr lang="it-IT" altLang="it-IT" sz="2646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93AA0EA-2FB1-A65C-E0AF-07EB7425718E}"/>
              </a:ext>
            </a:extLst>
          </p:cNvPr>
          <p:cNvSpPr>
            <a:spLocks noChangeArrowheads="1"/>
          </p:cNvSpPr>
          <p:nvPr>
            <p:ph type="ctrTitle"/>
          </p:nvPr>
        </p:nvSpPr>
        <p:spPr>
          <a:xfrm>
            <a:off x="336514" y="-1"/>
            <a:ext cx="4283816" cy="7559675"/>
          </a:xfrm>
          <a:noFill/>
        </p:spPr>
        <p:txBody>
          <a:bodyPr/>
          <a:lstStyle/>
          <a:p>
            <a: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  <a:t>In questa ricerca lo stesso questionario è stato sottoposto a 2463 studenti di:</a:t>
            </a:r>
            <a:b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  <a:t>8 anni</a:t>
            </a:r>
            <a:b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  <a:t>11 anni</a:t>
            </a:r>
            <a:b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  <a:t>14 anni</a:t>
            </a:r>
            <a:b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  <a:t>16 anni</a:t>
            </a:r>
            <a:b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  <a:t>19 anni</a:t>
            </a:r>
            <a:b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</a:br>
            <a:b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086">
                <a:solidFill>
                  <a:schemeClr val="tx1"/>
                </a:solidFill>
                <a:latin typeface="Brush Script" pitchFamily="66" charset="0"/>
              </a:rPr>
              <a:t>e anche alcuni adulti</a:t>
            </a:r>
            <a:endParaRPr lang="it-IT" altLang="it-IT" sz="3086">
              <a:solidFill>
                <a:schemeClr val="tx1"/>
              </a:solidFill>
              <a:latin typeface="Mistral" panose="03090702030407020403" pitchFamily="66" charset="0"/>
            </a:endParaRPr>
          </a:p>
        </p:txBody>
      </p:sp>
      <p:pic>
        <p:nvPicPr>
          <p:cNvPr id="5124" name="Picture 5" descr="D:\3 zero\finale\per Armando\bozze\figura 2_3.jpg">
            <a:extLst>
              <a:ext uri="{FF2B5EF4-FFF2-40B4-BE49-F238E27FC236}">
                <a16:creationId xmlns:a16="http://schemas.microsoft.com/office/drawing/2014/main" id="{FAA01978-2BEE-610D-9EB7-A7F34515A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589" y="-1"/>
            <a:ext cx="5629507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8CC493A-F1DA-8930-1426-1FB86E8BB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07" y="419981"/>
            <a:ext cx="2267903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defTabSz="1007943">
              <a:spcBef>
                <a:spcPct val="0"/>
              </a:spcBef>
              <a:buClrTx/>
              <a:buSzTx/>
              <a:buNone/>
            </a:pPr>
            <a:endParaRPr lang="it-IT" altLang="it-IT" sz="2646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6881D54-6916-18B1-2D51-A7B42915DDCA}"/>
              </a:ext>
            </a:extLst>
          </p:cNvPr>
          <p:cNvSpPr>
            <a:spLocks noChangeArrowheads="1"/>
          </p:cNvSpPr>
          <p:nvPr>
            <p:ph type="ctrTitle"/>
          </p:nvPr>
        </p:nvSpPr>
        <p:spPr>
          <a:xfrm>
            <a:off x="336514" y="-1"/>
            <a:ext cx="4031827" cy="7559675"/>
          </a:xfrm>
          <a:noFill/>
        </p:spPr>
        <p:txBody>
          <a:bodyPr/>
          <a:lstStyle/>
          <a:p>
            <a: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  <a:t>Le risposte sono state sorprendenti:</a:t>
            </a: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per il forte significato emotivo collegato al numero zero</a:t>
            </a: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come nella risposta di G.S. 11 anni</a:t>
            </a:r>
            <a:endParaRPr lang="it-IT" altLang="it-IT" sz="3968">
              <a:solidFill>
                <a:schemeClr val="tx1"/>
              </a:solidFill>
              <a:latin typeface="Mistral" panose="03090702030407020403" pitchFamily="66" charset="0"/>
            </a:endParaRPr>
          </a:p>
        </p:txBody>
      </p:sp>
      <p:pic>
        <p:nvPicPr>
          <p:cNvPr id="6148" name="Picture 5" descr="D:\01_dati\Aaa_Oppi\Convegni\CIEAEM\01\atelier\Figura 2_2.jpg">
            <a:extLst>
              <a:ext uri="{FF2B5EF4-FFF2-40B4-BE49-F238E27FC236}">
                <a16:creationId xmlns:a16="http://schemas.microsoft.com/office/drawing/2014/main" id="{7C7EBDE7-3625-CD99-6E4E-4F27C81AC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606" y="587974"/>
            <a:ext cx="6035490" cy="659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E19D817-22C9-6B3C-9C59-F1B87ED62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07" y="419981"/>
            <a:ext cx="2267903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defTabSz="1007943">
              <a:spcBef>
                <a:spcPct val="0"/>
              </a:spcBef>
              <a:buClrTx/>
              <a:buSzTx/>
              <a:buNone/>
            </a:pPr>
            <a:endParaRPr lang="it-IT" altLang="it-IT" sz="2646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3EC64E7-19F0-0938-99C1-C62E97E61720}"/>
              </a:ext>
            </a:extLst>
          </p:cNvPr>
          <p:cNvSpPr>
            <a:spLocks noChangeArrowheads="1"/>
          </p:cNvSpPr>
          <p:nvPr>
            <p:ph type="ctrTitle"/>
          </p:nvPr>
        </p:nvSpPr>
        <p:spPr>
          <a:xfrm>
            <a:off x="336514" y="-1"/>
            <a:ext cx="4031827" cy="7559675"/>
          </a:xfrm>
          <a:noFill/>
        </p:spPr>
        <p:txBody>
          <a:bodyPr/>
          <a:lstStyle/>
          <a:p>
            <a: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  <a:t>Le risposte sono state sorprendenti:</a:t>
            </a: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per la consapevolezza e la pregnanza di significato anche in bambini molto giovani</a:t>
            </a: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come nella risposta di A.L. 8 anni</a:t>
            </a:r>
            <a:endParaRPr lang="it-IT" altLang="it-IT" sz="3968">
              <a:solidFill>
                <a:schemeClr val="tx1"/>
              </a:solidFill>
              <a:latin typeface="Mistral" panose="03090702030407020403" pitchFamily="66" charset="0"/>
            </a:endParaRPr>
          </a:p>
        </p:txBody>
      </p:sp>
      <p:pic>
        <p:nvPicPr>
          <p:cNvPr id="7172" name="Picture 5" descr="D:\01_dati\Aaa_Oppi\Convegni\CIEAEM\01\atelier\Figura 4_3.jpg">
            <a:extLst>
              <a:ext uri="{FF2B5EF4-FFF2-40B4-BE49-F238E27FC236}">
                <a16:creationId xmlns:a16="http://schemas.microsoft.com/office/drawing/2014/main" id="{9005A044-A932-964C-7708-6313858C2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326" y="755967"/>
            <a:ext cx="5375769" cy="440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6">
            <a:extLst>
              <a:ext uri="{FF2B5EF4-FFF2-40B4-BE49-F238E27FC236}">
                <a16:creationId xmlns:a16="http://schemas.microsoft.com/office/drawing/2014/main" id="{1935B350-5702-190E-11A7-DE64C1A5F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4218" y="5207776"/>
            <a:ext cx="2855877" cy="1763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defTabSz="1007943">
              <a:spcBef>
                <a:spcPct val="0"/>
              </a:spcBef>
              <a:buClrTx/>
              <a:buSzTx/>
              <a:buNone/>
            </a:pPr>
            <a:r>
              <a:rPr lang="it-IT" altLang="it-IT" sz="3086">
                <a:solidFill>
                  <a:srgbClr val="000000"/>
                </a:solidFill>
                <a:latin typeface="Brush Script" pitchFamily="66" charset="0"/>
                <a:ea typeface="+mn-ea"/>
              </a:rPr>
              <a:t>“Asilo degli zeri che serve ad educarli e a spiegare il loro proprio valore”</a:t>
            </a:r>
            <a:endParaRPr lang="it-IT" altLang="it-IT" sz="3086">
              <a:solidFill>
                <a:srgbClr val="000000"/>
              </a:solidFill>
              <a:latin typeface="Mistral" panose="03090702030407020403" pitchFamily="66" charset="0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08850B8-164D-BFD9-CC12-BD733BE09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07" y="419981"/>
            <a:ext cx="2267903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defTabSz="1007943">
              <a:spcBef>
                <a:spcPct val="0"/>
              </a:spcBef>
              <a:buClrTx/>
              <a:buSzTx/>
              <a:buNone/>
            </a:pPr>
            <a:endParaRPr lang="it-IT" altLang="it-IT" sz="2646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26A8F75-6DD9-F4ED-6BA7-DD29B60BA562}"/>
              </a:ext>
            </a:extLst>
          </p:cNvPr>
          <p:cNvSpPr>
            <a:spLocks noChangeArrowheads="1"/>
          </p:cNvSpPr>
          <p:nvPr>
            <p:ph type="ctrTitle"/>
          </p:nvPr>
        </p:nvSpPr>
        <p:spPr>
          <a:xfrm>
            <a:off x="336514" y="-1"/>
            <a:ext cx="4031827" cy="7559675"/>
          </a:xfrm>
          <a:noFill/>
        </p:spPr>
        <p:txBody>
          <a:bodyPr/>
          <a:lstStyle/>
          <a:p>
            <a: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  <a:t>Le risposte sono state sorprendenti:</a:t>
            </a: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per la ricchezza simbolica e la qualità dell’elaborazione grafica</a:t>
            </a: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come nella risposta di L.P. 19 anni</a:t>
            </a:r>
            <a:endParaRPr lang="it-IT" altLang="it-IT" sz="3968">
              <a:solidFill>
                <a:schemeClr val="tx1"/>
              </a:solidFill>
              <a:latin typeface="Mistral" panose="03090702030407020403" pitchFamily="66" charset="0"/>
            </a:endParaRPr>
          </a:p>
        </p:txBody>
      </p:sp>
      <p:pic>
        <p:nvPicPr>
          <p:cNvPr id="8196" name="Picture 6" descr="D:\01_dati\Aaa_Oppi\Convegni\CIEAEM\01\atelier\Figura 2_1.jpg">
            <a:extLst>
              <a:ext uri="{FF2B5EF4-FFF2-40B4-BE49-F238E27FC236}">
                <a16:creationId xmlns:a16="http://schemas.microsoft.com/office/drawing/2014/main" id="{892C9331-CDAC-3E3D-343E-D72DFE8E7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337" y="1175949"/>
            <a:ext cx="5627758" cy="467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9CABF6F-552A-6AB1-02A9-133F15BF1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507" y="419981"/>
            <a:ext cx="2267903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 defTabSz="1007943">
              <a:spcBef>
                <a:spcPct val="0"/>
              </a:spcBef>
              <a:buClrTx/>
              <a:buSzTx/>
              <a:buNone/>
            </a:pPr>
            <a:endParaRPr lang="it-IT" altLang="it-IT" sz="2646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3D0820D-E2A3-46F9-EE69-A2D94061C6A7}"/>
              </a:ext>
            </a:extLst>
          </p:cNvPr>
          <p:cNvSpPr>
            <a:spLocks noChangeArrowheads="1"/>
          </p:cNvSpPr>
          <p:nvPr>
            <p:ph type="ctrTitle"/>
          </p:nvPr>
        </p:nvSpPr>
        <p:spPr>
          <a:xfrm>
            <a:off x="336514" y="-1"/>
            <a:ext cx="4031827" cy="7559675"/>
          </a:xfrm>
          <a:noFill/>
        </p:spPr>
        <p:txBody>
          <a:bodyPr/>
          <a:lstStyle/>
          <a:p>
            <a: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  <a:t>Le risposte sono state sorprendenti:</a:t>
            </a: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rgbClr val="FF0000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per l’integrazione di testi e disegni</a:t>
            </a: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b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</a:br>
            <a:r>
              <a:rPr lang="it-IT" altLang="it-IT" sz="3968">
                <a:solidFill>
                  <a:schemeClr val="tx1"/>
                </a:solidFill>
                <a:latin typeface="Brush Script" pitchFamily="66" charset="0"/>
              </a:rPr>
              <a:t>come nella risposta di S.V. 14 anni</a:t>
            </a:r>
            <a:endParaRPr lang="it-IT" altLang="it-IT" sz="3968">
              <a:solidFill>
                <a:schemeClr val="tx1"/>
              </a:solidFill>
              <a:latin typeface="Mistral" panose="03090702030407020403" pitchFamily="66" charset="0"/>
            </a:endParaRPr>
          </a:p>
        </p:txBody>
      </p:sp>
      <p:pic>
        <p:nvPicPr>
          <p:cNvPr id="9220" name="Picture 5" descr="D:\01_dati\Aaa_Oppi\Convegni\CIEAEM\01\atelier\Figura 2_4.jpg">
            <a:extLst>
              <a:ext uri="{FF2B5EF4-FFF2-40B4-BE49-F238E27FC236}">
                <a16:creationId xmlns:a16="http://schemas.microsoft.com/office/drawing/2014/main" id="{8413E074-6E09-EA9E-D591-431DD5D88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587" y="-1"/>
            <a:ext cx="5601509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B665C657-88F5-3DF1-6FB6-995822889484}"/>
              </a:ext>
            </a:extLst>
          </p:cNvPr>
          <p:cNvSpPr txBox="1"/>
          <p:nvPr/>
        </p:nvSpPr>
        <p:spPr>
          <a:xfrm>
            <a:off x="539812" y="179437"/>
            <a:ext cx="9000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333333"/>
                </a:solidFill>
                <a:latin typeface="Gill Sans MT" panose="020B0502020104020203" pitchFamily="34" charset="0"/>
              </a:rPr>
              <a:t>L’analisi quantitativa, si è basata sulla classificazione delle risposte afferenti a modelli matematici ma anche a emozioni e usi pratici. Questo ha consentito il confronto delle frequenze delle risposte pesate per fasce di età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C7991C6-8114-2449-AA40-A76CAB96B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928" y="2017754"/>
            <a:ext cx="6552728" cy="54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6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3388F085-A734-41E3-6C1F-83642A244C0C}"/>
              </a:ext>
            </a:extLst>
          </p:cNvPr>
          <p:cNvSpPr txBox="1"/>
          <p:nvPr/>
        </p:nvSpPr>
        <p:spPr>
          <a:xfrm>
            <a:off x="510966" y="1978486"/>
            <a:ext cx="9274718" cy="5576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it-IT" alt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</a:rPr>
              <a:t>L’indagine ha mostrato che i principali significati matematici del numero zero insegnati lungo il curricolo scolastico (numerazione posizionale, cardinalità, </a:t>
            </a:r>
            <a:r>
              <a:rPr kumimoji="1" lang="it-IT" altLang="it-IT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</a:rPr>
              <a:t>ordinalità</a:t>
            </a:r>
            <a:r>
              <a:rPr kumimoji="1" lang="it-IT" alt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</a:rPr>
              <a:t>, elemento di separazione tra R+ R-, origine assi cartesiani, elemento neutro addizione e assorbente moltiplicazione,….) si affiancano solo temporaneamente  a quelli molto più profondi di origine emotiva. Al termine restano immodificati solo quelli emotivi: vuoto, nulla, morte, pace, delusione…………..</a:t>
            </a:r>
            <a:endParaRPr kumimoji="0" lang="it-IT" altLang="it-IT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 panose="020B0502020104020203" pitchFamily="34" charset="0"/>
              <a:ea typeface="+mn-ea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AC59EE4-D99B-7F6C-650E-D9238D874A28}"/>
              </a:ext>
            </a:extLst>
          </p:cNvPr>
          <p:cNvSpPr txBox="1"/>
          <p:nvPr/>
        </p:nvSpPr>
        <p:spPr>
          <a:xfrm>
            <a:off x="537836" y="323453"/>
            <a:ext cx="31886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6600" dirty="0">
                <a:solidFill>
                  <a:schemeClr val="tx1"/>
                </a:solidFill>
                <a:latin typeface="Gill Sans MT" panose="020B0502020104020203" pitchFamily="34" charset="0"/>
              </a:rPr>
              <a:t>In sintesi</a:t>
            </a:r>
          </a:p>
        </p:txBody>
      </p:sp>
    </p:spTree>
    <p:extLst>
      <p:ext uri="{BB962C8B-B14F-4D97-AF65-F5344CB8AC3E}">
        <p14:creationId xmlns:p14="http://schemas.microsoft.com/office/powerpoint/2010/main" val="1462603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A230BFD-2C61-38BB-0FCF-CB33EE06B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5375768"/>
            <a:ext cx="10079567" cy="2183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defTabSz="1007943">
              <a:spcBef>
                <a:spcPct val="0"/>
              </a:spcBef>
              <a:buClrTx/>
              <a:buSzTx/>
              <a:buNone/>
            </a:pPr>
            <a:r>
              <a:rPr lang="it-IT" altLang="it-IT" sz="3086">
                <a:solidFill>
                  <a:srgbClr val="000000"/>
                </a:solidFill>
                <a:latin typeface="Brush Script" pitchFamily="66" charset="0"/>
                <a:ea typeface="+mn-ea"/>
              </a:rPr>
              <a:t>Vi sono molti studenti che associano stabilmente lo zero a equilibrio e armonia mentre in concetto di insieme vuoto viene  dimenticato e sostituito con quello di sistema posizionale</a:t>
            </a:r>
            <a:endParaRPr lang="it-IT" altLang="it-IT" sz="3086">
              <a:solidFill>
                <a:srgbClr val="000000"/>
              </a:solidFill>
              <a:latin typeface="Mistral" panose="03090702030407020403" pitchFamily="66" charset="0"/>
              <a:ea typeface="+mn-ea"/>
            </a:endParaRPr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F28FC66B-170D-2678-8B69-B790CE1F8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254" y="-1"/>
            <a:ext cx="3695841" cy="58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r" defTabSz="1007943">
              <a:spcBef>
                <a:spcPct val="0"/>
              </a:spcBef>
              <a:buClrTx/>
              <a:buSzTx/>
              <a:buNone/>
            </a:pPr>
            <a:r>
              <a:rPr lang="it-IT" altLang="it-IT" sz="3527">
                <a:solidFill>
                  <a:srgbClr val="000000"/>
                </a:solidFill>
                <a:latin typeface="Brush Script" pitchFamily="66" charset="0"/>
                <a:ea typeface="+mn-ea"/>
              </a:rPr>
              <a:t>11 anni </a:t>
            </a:r>
            <a:endParaRPr lang="it-IT" altLang="it-IT" sz="3527">
              <a:solidFill>
                <a:srgbClr val="000000"/>
              </a:solidFill>
              <a:latin typeface="Mistral" panose="03090702030407020403" pitchFamily="66" charset="0"/>
              <a:ea typeface="+mn-ea"/>
            </a:endParaRPr>
          </a:p>
        </p:txBody>
      </p:sp>
      <p:sp>
        <p:nvSpPr>
          <p:cNvPr id="11268" name="Rectangle 8">
            <a:extLst>
              <a:ext uri="{FF2B5EF4-FFF2-40B4-BE49-F238E27FC236}">
                <a16:creationId xmlns:a16="http://schemas.microsoft.com/office/drawing/2014/main" id="{012E1CDA-9359-ACBF-5403-982D5B77C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" y="-1"/>
            <a:ext cx="3695841" cy="58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defTabSz="1007943">
              <a:spcBef>
                <a:spcPct val="0"/>
              </a:spcBef>
              <a:buClrTx/>
              <a:buSzTx/>
              <a:buNone/>
            </a:pPr>
            <a:r>
              <a:rPr lang="it-IT" altLang="it-IT" sz="3527">
                <a:solidFill>
                  <a:srgbClr val="000000"/>
                </a:solidFill>
                <a:latin typeface="Brush Script" pitchFamily="66" charset="0"/>
                <a:ea typeface="+mn-ea"/>
              </a:rPr>
              <a:t>8 anni</a:t>
            </a:r>
            <a:endParaRPr lang="it-IT" altLang="it-IT" sz="3527">
              <a:solidFill>
                <a:srgbClr val="000000"/>
              </a:solidFill>
              <a:latin typeface="Mistral" panose="03090702030407020403" pitchFamily="66" charset="0"/>
              <a:ea typeface="+mn-ea"/>
            </a:endParaRPr>
          </a:p>
        </p:txBody>
      </p:sp>
      <p:pic>
        <p:nvPicPr>
          <p:cNvPr id="11269" name="Picture 4" descr="D:\01_dati\Aaa_Oppi\Convegni\CIEAEM\01\atelier\Figura 7aa.jpg">
            <a:extLst>
              <a:ext uri="{FF2B5EF4-FFF2-40B4-BE49-F238E27FC236}">
                <a16:creationId xmlns:a16="http://schemas.microsoft.com/office/drawing/2014/main" id="{B5DBBF8B-C4B8-1F11-5BAE-3041A0C5D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315" y="671971"/>
            <a:ext cx="5123780" cy="428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 descr="D:\01_dati\Aaa_Oppi\Convegni\CIEAEM\01\atelier\Figura 7.jpg">
            <a:extLst>
              <a:ext uri="{FF2B5EF4-FFF2-40B4-BE49-F238E27FC236}">
                <a16:creationId xmlns:a16="http://schemas.microsoft.com/office/drawing/2014/main" id="{C8CF6671-3B3C-F6A9-10F9-873C4AB2E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" y="600225"/>
            <a:ext cx="5123780" cy="365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73B742F-0704-9812-662D-FD2CF52C5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225" y="587974"/>
            <a:ext cx="2351899" cy="83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defTabSz="1007943">
              <a:spcBef>
                <a:spcPct val="0"/>
              </a:spcBef>
              <a:buClrTx/>
              <a:buSzTx/>
              <a:buNone/>
            </a:pPr>
            <a:r>
              <a:rPr lang="it-IT" altLang="it-IT" sz="3968">
                <a:solidFill>
                  <a:srgbClr val="000000"/>
                </a:solidFill>
                <a:latin typeface="Brush Script" pitchFamily="66" charset="0"/>
                <a:ea typeface="+mn-ea"/>
              </a:rPr>
              <a:t>19 anni</a:t>
            </a:r>
            <a:endParaRPr lang="it-IT" altLang="it-IT" sz="3968">
              <a:solidFill>
                <a:srgbClr val="000000"/>
              </a:solidFill>
              <a:latin typeface="Mistral" panose="03090702030407020403" pitchFamily="66" charset="0"/>
              <a:ea typeface="+mn-ea"/>
            </a:endParaRPr>
          </a:p>
        </p:txBody>
      </p:sp>
      <p:pic>
        <p:nvPicPr>
          <p:cNvPr id="13315" name="Picture 7" descr="D:\01_dati\Aaa_Oppi\Convegni\CIEAEM\01\atelier\Figura 7w.jpg">
            <a:extLst>
              <a:ext uri="{FF2B5EF4-FFF2-40B4-BE49-F238E27FC236}">
                <a16:creationId xmlns:a16="http://schemas.microsoft.com/office/drawing/2014/main" id="{00F9DEE0-1D90-67CB-92A8-3736FEFCA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19" y="411328"/>
            <a:ext cx="5543762" cy="401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9" descr="D:\01_dati\Aaa_Oppi\Convegni\CIEAEM\01\atelier\Figura 7z.jpg">
            <a:extLst>
              <a:ext uri="{FF2B5EF4-FFF2-40B4-BE49-F238E27FC236}">
                <a16:creationId xmlns:a16="http://schemas.microsoft.com/office/drawing/2014/main" id="{33E28276-F356-8262-BB45-0D22DD4CB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55" y="3995860"/>
            <a:ext cx="5136239" cy="323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10">
            <a:extLst>
              <a:ext uri="{FF2B5EF4-FFF2-40B4-BE49-F238E27FC236}">
                <a16:creationId xmlns:a16="http://schemas.microsoft.com/office/drawing/2014/main" id="{1C666A15-77DF-FB66-B551-AD1BEE53A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14" y="4367812"/>
            <a:ext cx="3527848" cy="260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1496" tIns="50748" rIns="101496" bIns="50748" anchor="ctr"/>
          <a:lstStyle>
            <a:lvl1pPr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defTabSz="1007943">
              <a:spcBef>
                <a:spcPct val="0"/>
              </a:spcBef>
              <a:buClrTx/>
              <a:buSzTx/>
              <a:buNone/>
            </a:pPr>
            <a:r>
              <a:rPr lang="it-IT" altLang="it-IT" sz="3968">
                <a:solidFill>
                  <a:srgbClr val="000000"/>
                </a:solidFill>
                <a:latin typeface="Mistral" panose="03090702030407020403" pitchFamily="66" charset="0"/>
                <a:ea typeface="+mn-ea"/>
              </a:rPr>
              <a:t>Le associazioni riscontrate a otto anni sono ancora presenti!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F50CCDB-096C-6DE0-3CFC-F000C68065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6496" y="335985"/>
            <a:ext cx="3023870" cy="6131736"/>
          </a:xfrm>
        </p:spPr>
        <p:txBody>
          <a:bodyPr/>
          <a:lstStyle/>
          <a:p>
            <a:pPr algn="l"/>
            <a:r>
              <a:rPr lang="it-IT" altLang="it-IT" sz="2205" b="1">
                <a:solidFill>
                  <a:srgbClr val="CC3300"/>
                </a:solidFill>
              </a:rPr>
              <a:t>LE ATTIVITA’ DI RICERCA:</a:t>
            </a:r>
            <a:br>
              <a:rPr lang="it-IT" altLang="it-IT" sz="2205" b="1">
                <a:solidFill>
                  <a:srgbClr val="CC3300"/>
                </a:solidFill>
              </a:rPr>
            </a:br>
            <a:br>
              <a:rPr lang="it-IT" altLang="it-IT" sz="2205" b="1">
                <a:solidFill>
                  <a:srgbClr val="CC3300"/>
                </a:solidFill>
              </a:rPr>
            </a:br>
            <a:r>
              <a:rPr lang="it-IT" altLang="it-IT" sz="2205" b="1">
                <a:solidFill>
                  <a:srgbClr val="CC3300"/>
                </a:solidFill>
              </a:rPr>
              <a:t>LO STESSO QUESTIONARIO</a:t>
            </a:r>
            <a:br>
              <a:rPr lang="it-IT" altLang="it-IT" sz="2205" b="1">
                <a:solidFill>
                  <a:srgbClr val="CC3300"/>
                </a:solidFill>
              </a:rPr>
            </a:br>
            <a:r>
              <a:rPr lang="it-IT" altLang="it-IT" sz="2205" b="1">
                <a:solidFill>
                  <a:srgbClr val="CC3300"/>
                </a:solidFill>
              </a:rPr>
              <a:t>PER LE ELEMENTARI</a:t>
            </a:r>
            <a:br>
              <a:rPr lang="it-IT" altLang="it-IT" sz="2205" b="1">
                <a:solidFill>
                  <a:srgbClr val="CC3300"/>
                </a:solidFill>
              </a:rPr>
            </a:br>
            <a:r>
              <a:rPr lang="it-IT" altLang="it-IT" sz="2205" b="1">
                <a:solidFill>
                  <a:srgbClr val="CC3300"/>
                </a:solidFill>
              </a:rPr>
              <a:t>MEDIE</a:t>
            </a:r>
            <a:br>
              <a:rPr lang="it-IT" altLang="it-IT" sz="2205" b="1">
                <a:solidFill>
                  <a:srgbClr val="CC3300"/>
                </a:solidFill>
              </a:rPr>
            </a:br>
            <a:r>
              <a:rPr lang="it-IT" altLang="it-IT" sz="2205" b="1">
                <a:solidFill>
                  <a:srgbClr val="CC3300"/>
                </a:solidFill>
              </a:rPr>
              <a:t>E SECONDARIE</a:t>
            </a:r>
          </a:p>
        </p:txBody>
      </p:sp>
      <p:pic>
        <p:nvPicPr>
          <p:cNvPr id="22531" name="Picture 4">
            <a:extLst>
              <a:ext uri="{FF2B5EF4-FFF2-40B4-BE49-F238E27FC236}">
                <a16:creationId xmlns:a16="http://schemas.microsoft.com/office/drawing/2014/main" id="{C0B03DE9-8593-925E-B5E7-D746D7E85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330" y="-1"/>
            <a:ext cx="545976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>
            <a:extLst>
              <a:ext uri="{FF2B5EF4-FFF2-40B4-BE49-F238E27FC236}">
                <a16:creationId xmlns:a16="http://schemas.microsoft.com/office/drawing/2014/main" id="{9E53F0C6-BF98-9C34-D033-B2FCD0A0E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574" y="-1"/>
            <a:ext cx="5293522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2">
            <a:extLst>
              <a:ext uri="{FF2B5EF4-FFF2-40B4-BE49-F238E27FC236}">
                <a16:creationId xmlns:a16="http://schemas.microsoft.com/office/drawing/2014/main" id="{C28BE3F5-D161-6BDE-58AC-77B491924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457" y="-167993"/>
            <a:ext cx="5424767" cy="772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4">
            <a:extLst>
              <a:ext uri="{FF2B5EF4-FFF2-40B4-BE49-F238E27FC236}">
                <a16:creationId xmlns:a16="http://schemas.microsoft.com/office/drawing/2014/main" id="{3B779452-07CF-18E1-8728-FCFE24A4C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7464" y="7055696"/>
            <a:ext cx="1679928" cy="5039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1007943"/>
            <a:endParaRPr lang="it-IT" altLang="it-IT" sz="2646">
              <a:solidFill>
                <a:srgbClr val="000000"/>
              </a:solidFill>
              <a:ea typeface="+mn-ea"/>
            </a:endParaRP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DAD2AF0B-559B-3CF3-DC0C-38352CCC2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0294" y="7055696"/>
            <a:ext cx="1343942" cy="2519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1007943"/>
            <a:endParaRPr lang="it-IT" altLang="it-IT" sz="2646">
              <a:solidFill>
                <a:srgbClr val="000000"/>
              </a:solidFill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191C69F-46BC-8CE9-2CCC-23E536F25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76207" y="671971"/>
            <a:ext cx="2603888" cy="6047740"/>
          </a:xfrm>
        </p:spPr>
        <p:txBody>
          <a:bodyPr/>
          <a:lstStyle/>
          <a:p>
            <a:pPr algn="l"/>
            <a:r>
              <a:rPr lang="it-IT" altLang="it-IT" sz="2205" b="1">
                <a:solidFill>
                  <a:srgbClr val="CC3300"/>
                </a:solidFill>
              </a:rPr>
              <a:t>ESEMPIO  DI TABULAZIONE DEI QUESTIONARI</a:t>
            </a:r>
          </a:p>
        </p:txBody>
      </p:sp>
      <p:pic>
        <p:nvPicPr>
          <p:cNvPr id="27651" name="Picture 5">
            <a:extLst>
              <a:ext uri="{FF2B5EF4-FFF2-40B4-BE49-F238E27FC236}">
                <a16:creationId xmlns:a16="http://schemas.microsoft.com/office/drawing/2014/main" id="{7DB2E139-6105-0318-A64D-72831F60F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" y="-1"/>
            <a:ext cx="7097695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6F2C134-5994-5724-A8E4-D1C61D278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6514" y="251989"/>
            <a:ext cx="8903617" cy="671971"/>
          </a:xfrm>
        </p:spPr>
        <p:txBody>
          <a:bodyPr/>
          <a:lstStyle/>
          <a:p>
            <a:pPr algn="l"/>
            <a:r>
              <a:rPr lang="it-IT" altLang="it-IT" sz="2205" b="1">
                <a:solidFill>
                  <a:srgbClr val="CC3300"/>
                </a:solidFill>
              </a:rPr>
              <a:t>LE TRE FASI DEL METODO EMERSO DALLA RICERCA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E023C406-CAF2-7681-E6C0-091D01A6A7FC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514" y="1175949"/>
            <a:ext cx="9491592" cy="1679928"/>
          </a:xfrm>
        </p:spPr>
      </p:pic>
      <p:sp>
        <p:nvSpPr>
          <p:cNvPr id="30724" name="Text Box 4">
            <a:extLst>
              <a:ext uri="{FF2B5EF4-FFF2-40B4-BE49-F238E27FC236}">
                <a16:creationId xmlns:a16="http://schemas.microsoft.com/office/drawing/2014/main" id="{26EC3001-FA99-5777-1C9A-48B4989C9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11" y="3213292"/>
            <a:ext cx="8903617" cy="416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905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825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42875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09988" lvl="1" indent="0" algn="just" defTabSz="1007943">
              <a:spcBef>
                <a:spcPct val="0"/>
              </a:spcBef>
              <a:buNone/>
            </a:pPr>
            <a:r>
              <a:rPr lang="it-IT" altLang="it-IT" sz="2646" b="1">
                <a:solidFill>
                  <a:srgbClr val="000000"/>
                </a:solidFill>
                <a:ea typeface="+mn-ea"/>
              </a:rPr>
              <a:t>Prima fase: Indagine sui significati di senso comune del termine oggetto di indagine </a:t>
            </a:r>
          </a:p>
          <a:p>
            <a:pPr marL="209988" lvl="1" indent="0" algn="just" defTabSz="1007943">
              <a:spcBef>
                <a:spcPct val="0"/>
              </a:spcBef>
              <a:buNone/>
            </a:pPr>
            <a:endParaRPr lang="it-IT" altLang="it-IT" sz="2646">
              <a:solidFill>
                <a:srgbClr val="000000"/>
              </a:solidFill>
              <a:ea typeface="+mn-ea"/>
            </a:endParaRPr>
          </a:p>
          <a:p>
            <a:pPr algn="just" defTabSz="1007943">
              <a:spcBef>
                <a:spcPct val="0"/>
              </a:spcBef>
              <a:buNone/>
            </a:pPr>
            <a:r>
              <a:rPr lang="it-IT" altLang="it-IT" sz="2646" b="1">
                <a:solidFill>
                  <a:srgbClr val="000000"/>
                </a:solidFill>
                <a:ea typeface="+mn-ea"/>
              </a:rPr>
              <a:t>Seconda fase: Definizione dei significati del termine nella lingua italiana</a:t>
            </a:r>
          </a:p>
          <a:p>
            <a:pPr algn="just" defTabSz="1007943">
              <a:spcBef>
                <a:spcPct val="0"/>
              </a:spcBef>
              <a:buNone/>
            </a:pPr>
            <a:endParaRPr lang="it-IT" altLang="it-IT" sz="2646" b="1">
              <a:solidFill>
                <a:srgbClr val="000000"/>
              </a:solidFill>
              <a:ea typeface="+mn-ea"/>
            </a:endParaRPr>
          </a:p>
          <a:p>
            <a:pPr marL="209988" lvl="1" indent="0" algn="just" defTabSz="1007943">
              <a:spcBef>
                <a:spcPct val="0"/>
              </a:spcBef>
              <a:buNone/>
            </a:pPr>
            <a:r>
              <a:rPr lang="it-IT" altLang="it-IT" sz="2646" b="1">
                <a:solidFill>
                  <a:srgbClr val="000000"/>
                </a:solidFill>
                <a:ea typeface="+mn-ea"/>
              </a:rPr>
              <a:t>Terza fase: Codifica del termine in un contesto matematico</a:t>
            </a:r>
          </a:p>
          <a:p>
            <a:pPr defTabSz="1007943">
              <a:spcBef>
                <a:spcPct val="50000"/>
              </a:spcBef>
              <a:buNone/>
            </a:pPr>
            <a:endParaRPr lang="it-IT" altLang="it-IT" sz="2646">
              <a:solidFill>
                <a:srgbClr val="000000"/>
              </a:solidFill>
              <a:latin typeface="Comic Sans MS" panose="030F0702030302020204" pitchFamily="66" charset="0"/>
              <a:ea typeface="+mn-ea"/>
            </a:endParaRPr>
          </a:p>
          <a:p>
            <a:pPr algn="ctr" defTabSz="1007943">
              <a:spcBef>
                <a:spcPct val="50000"/>
              </a:spcBef>
              <a:buNone/>
            </a:pPr>
            <a:endParaRPr lang="it-IT" altLang="it-IT" sz="2646">
              <a:solidFill>
                <a:srgbClr val="000000"/>
              </a:solidFill>
              <a:latin typeface="Comic Sans MS" panose="030F0702030302020204" pitchFamily="66" charset="0"/>
              <a:ea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Tema di Office 1">
      <a:dk1>
        <a:srgbClr val="000000"/>
      </a:dk1>
      <a:lt1>
        <a:srgbClr val="FFFFFF"/>
      </a:lt1>
      <a:dk2>
        <a:srgbClr val="301800"/>
      </a:dk2>
      <a:lt2>
        <a:srgbClr val="614020"/>
      </a:lt2>
      <a:accent1>
        <a:srgbClr val="B38961"/>
      </a:accent1>
      <a:accent2>
        <a:srgbClr val="996633"/>
      </a:accent2>
      <a:accent3>
        <a:srgbClr val="FFFFFF"/>
      </a:accent3>
      <a:accent4>
        <a:srgbClr val="000000"/>
      </a:accent4>
      <a:accent5>
        <a:srgbClr val="D6C4B7"/>
      </a:accent5>
      <a:accent6>
        <a:srgbClr val="8A5C2D"/>
      </a:accent6>
      <a:hlink>
        <a:srgbClr val="9D9C81"/>
      </a:hlink>
      <a:folHlink>
        <a:srgbClr val="B2B2B2"/>
      </a:folHlink>
    </a:clrScheme>
    <a:fontScheme name="Tema di Offi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97566" dir="2700000" algn="ctr" rotWithShape="0">
            <a:schemeClr val="bg2"/>
          </a:outerShdw>
        </a:effectLst>
        <a:extLst>
          <a:ext uri="{909E8E84-426E-40DD-AFC4-6F175D3DCCD1}">
            <a14:hiddenFill xmlns:a14="http://schemas.microsoft.com/office/drawing/2010/main">
              <a:gradFill rotWithShape="0">
                <a:gsLst>
                  <a:gs pos="0">
                    <a:srgbClr val="CCFFCC"/>
                  </a:gs>
                  <a:gs pos="100000">
                    <a:srgbClr val="FFFFFF"/>
                  </a:gs>
                </a:gsLst>
                <a:lin ang="5400000" scaled="1"/>
              </a:gradFill>
            </a14:hiddenFill>
          </a:ext>
        </a:extLst>
      </a:spPr>
      <a:bodyPr vert="horz" wrap="square" lIns="92075" tIns="46038" rIns="92075" bIns="46038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Wingdings" panose="05000000000000000000" pitchFamily="2" charset="2"/>
          <a:buNone/>
          <a:tabLst/>
          <a:defRPr kumimoji="1" lang="en-US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97566" dir="2700000" algn="ctr" rotWithShape="0">
            <a:schemeClr val="bg2"/>
          </a:outerShdw>
        </a:effectLst>
        <a:extLst>
          <a:ext uri="{909E8E84-426E-40DD-AFC4-6F175D3DCCD1}">
            <a14:hiddenFill xmlns:a14="http://schemas.microsoft.com/office/drawing/2010/main">
              <a:gradFill rotWithShape="0">
                <a:gsLst>
                  <a:gs pos="0">
                    <a:srgbClr val="CCFFCC"/>
                  </a:gs>
                  <a:gs pos="100000">
                    <a:srgbClr val="FFFFFF"/>
                  </a:gs>
                </a:gsLst>
                <a:lin ang="5400000" scaled="1"/>
              </a:gradFill>
            </a14:hiddenFill>
          </a:ext>
        </a:extLst>
      </a:spPr>
      <a:bodyPr vert="horz" wrap="square" lIns="92075" tIns="46038" rIns="92075" bIns="46038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Wingdings" panose="05000000000000000000" pitchFamily="2" charset="2"/>
          <a:buNone/>
          <a:tabLst/>
          <a:defRPr kumimoji="1" lang="en-US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301800"/>
        </a:dk2>
        <a:lt2>
          <a:srgbClr val="614020"/>
        </a:lt2>
        <a:accent1>
          <a:srgbClr val="B38961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D6C4B7"/>
        </a:accent5>
        <a:accent6>
          <a:srgbClr val="8A5C2D"/>
        </a:accent6>
        <a:hlink>
          <a:srgbClr val="9D9C8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3399"/>
        </a:dk2>
        <a:lt2>
          <a:srgbClr val="003366"/>
        </a:lt2>
        <a:accent1>
          <a:srgbClr val="6397CB"/>
        </a:accent1>
        <a:accent2>
          <a:srgbClr val="336699"/>
        </a:accent2>
        <a:accent3>
          <a:srgbClr val="FFFFFF"/>
        </a:accent3>
        <a:accent4>
          <a:srgbClr val="000000"/>
        </a:accent4>
        <a:accent5>
          <a:srgbClr val="B7C9E2"/>
        </a:accent5>
        <a:accent6>
          <a:srgbClr val="2D5C8A"/>
        </a:accent6>
        <a:hlink>
          <a:srgbClr val="8888E2"/>
        </a:hlink>
        <a:folHlink>
          <a:srgbClr val="867A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9684</TotalTime>
  <Words>642</Words>
  <Application>Microsoft Office PowerPoint</Application>
  <PresentationFormat>Personalizzato</PresentationFormat>
  <Paragraphs>115</Paragraphs>
  <Slides>17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17</vt:i4>
      </vt:variant>
    </vt:vector>
  </HeadingPairs>
  <TitlesOfParts>
    <vt:vector size="33" baseType="lpstr">
      <vt:lpstr>Microsoft YaHei</vt:lpstr>
      <vt:lpstr>Arial</vt:lpstr>
      <vt:lpstr>Arial Narrow</vt:lpstr>
      <vt:lpstr>Arial Unicode MS</vt:lpstr>
      <vt:lpstr>Brush Script</vt:lpstr>
      <vt:lpstr>Calibri</vt:lpstr>
      <vt:lpstr>Comic Sans MS</vt:lpstr>
      <vt:lpstr>EUAlbertina</vt:lpstr>
      <vt:lpstr>Gill Sans MT</vt:lpstr>
      <vt:lpstr>Mistral</vt:lpstr>
      <vt:lpstr>Symbol</vt:lpstr>
      <vt:lpstr>Times New Roman</vt:lpstr>
      <vt:lpstr>Wingdings</vt:lpstr>
      <vt:lpstr>Tema di Office</vt:lpstr>
      <vt:lpstr>1_Tema di Office</vt:lpstr>
      <vt:lpstr>2_Tema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 questa ricerca lo stesso questionario è stato sottoposto a 2463 studenti di: 8 anni 11 anni 14 anni 16 anni 19 anni  e anche alcuni adulti</vt:lpstr>
      <vt:lpstr>Le risposte sono state sorprendenti:  per il forte significato emotivo collegato al numero zero  come nella risposta di G.S. 11 anni</vt:lpstr>
      <vt:lpstr>Le risposte sono state sorprendenti:  per la consapevolezza e la pregnanza di significato anche in bambini molto giovani  come nella risposta di A.L. 8 anni</vt:lpstr>
      <vt:lpstr>Le risposte sono state sorprendenti:  per la ricchezza simbolica e la qualità dell’elaborazione grafica  come nella risposta di L.P. 19 anni</vt:lpstr>
      <vt:lpstr>Le risposte sono state sorprendenti:  per l’integrazione di testi e disegni  come nella risposta di S.V. 14 anni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ATTIVITA’ DI RICERCA:  LO STESSO QUESTIONARIO PER LE ELEMENTARI MEDIE E SECONDARIE</vt:lpstr>
      <vt:lpstr>Presentazione standard di PowerPoint</vt:lpstr>
      <vt:lpstr>ESEMPIO  DI TABULAZIONE DEI QUESTIONARI</vt:lpstr>
      <vt:lpstr>LE TRE FASI DEL METODO EMERSO DALLA RICERCA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Adalberto Codetta Raiteri</dc:creator>
  <cp:lastModifiedBy>Adalberto Codetta</cp:lastModifiedBy>
  <cp:revision>65</cp:revision>
  <cp:lastPrinted>1601-01-01T00:00:00Z</cp:lastPrinted>
  <dcterms:created xsi:type="dcterms:W3CDTF">2017-04-26T17:33:35Z</dcterms:created>
  <dcterms:modified xsi:type="dcterms:W3CDTF">2024-05-20T15:27:08Z</dcterms:modified>
</cp:coreProperties>
</file>