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6327"/>
  </p:normalViewPr>
  <p:slideViewPr>
    <p:cSldViewPr snapToGrid="0">
      <p:cViewPr varScale="1">
        <p:scale>
          <a:sx n="128" d="100"/>
          <a:sy n="128" d="100"/>
        </p:scale>
        <p:origin x="4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DD6344F-5C41-1162-CBDE-BA6B3A60B0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B3D3750A-AF94-FD63-942A-F5064570BE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BCDBF39-8AB9-8BDD-3367-6E9C4A0D18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4AA86-FB5C-1E4D-AEF8-D6592A14C4D4}" type="datetimeFigureOut">
              <a:rPr lang="it-IT" smtClean="0"/>
              <a:t>25/06/23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6D39780-5352-5390-FB51-1030357D9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3FC3909-181B-8492-7AC4-0C06AE5BAC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E2D1D-6E8D-3147-8D9D-AA852124D7C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85729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DD032E0-41C1-D098-513D-B77565F47F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186EC0E-DCDA-1ECE-FAC2-3A1A44775E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59DCB1B-7576-7C9D-487F-EB96052B56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4AA86-FB5C-1E4D-AEF8-D6592A14C4D4}" type="datetimeFigureOut">
              <a:rPr lang="it-IT" smtClean="0"/>
              <a:t>25/06/23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4E98D34-5B6E-6BD4-F442-F429E1322D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2A6B879-8308-6B01-F96F-AEA25FB620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E2D1D-6E8D-3147-8D9D-AA852124D7C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266248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47EA32D-68CD-7183-916E-709228BF5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FF725A9-D0BB-AB19-895A-5420813D32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4EB92B8-24E1-2BEF-83F6-9C56F123F0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4AA86-FB5C-1E4D-AEF8-D6592A14C4D4}" type="datetimeFigureOut">
              <a:rPr lang="it-IT" smtClean="0"/>
              <a:t>25/06/23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9C60B99-8C03-815C-DD1D-E05D88CC5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EBB26E1-A559-3DA4-FCAC-2825C028C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E2D1D-6E8D-3147-8D9D-AA852124D7C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6598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649B631-0196-CDFD-C9F7-7ADC8E2937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47D41A0-2536-BFE8-CBF3-DAF000A48E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7B5E2D65-1AFA-7C79-EE4C-D9FDE3711A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667C9FB8-0D21-0BAE-4A91-2974526E90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4AA86-FB5C-1E4D-AEF8-D6592A14C4D4}" type="datetimeFigureOut">
              <a:rPr lang="it-IT" smtClean="0"/>
              <a:t>25/06/23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B9168E38-9E0E-E277-2DEB-0E6CC94297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C2340525-72E1-DE9D-594A-8E891A67E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E2D1D-6E8D-3147-8D9D-AA852124D7C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296326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2A5E963-7DFE-6C3B-4E5B-E67ADCFA72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92B4F622-E63A-A990-FB81-C37CAB9D7D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70079118-8BAC-4CC4-D16E-27C37A83E5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B3629ED4-8310-2A64-67CD-7E8E8A07A4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CB145E08-FE00-468E-44BE-1F82FD3B783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5D9D3BD1-3C5A-C8BB-8A11-4D04CC71C7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4AA86-FB5C-1E4D-AEF8-D6592A14C4D4}" type="datetimeFigureOut">
              <a:rPr lang="it-IT" smtClean="0"/>
              <a:t>25/06/23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CC6E8AAB-5081-09CC-AAAB-6EFFC71EF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30165B75-83B0-B251-80A4-55621A6122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E2D1D-6E8D-3147-8D9D-AA852124D7C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849602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354BA5A-AC12-D17D-FFF1-728A7D9DAF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162051CA-4E22-A7AC-40E0-565F69DBD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4AA86-FB5C-1E4D-AEF8-D6592A14C4D4}" type="datetimeFigureOut">
              <a:rPr lang="it-IT" smtClean="0"/>
              <a:t>25/06/23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B95443F1-57F1-5C48-77D3-6B12CB0404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CC7EBF5E-9140-56A0-59E8-75CF476417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E2D1D-6E8D-3147-8D9D-AA852124D7C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529046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9646A6E2-ADBC-2AD7-40FD-8CE562FC04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4AA86-FB5C-1E4D-AEF8-D6592A14C4D4}" type="datetimeFigureOut">
              <a:rPr lang="it-IT" smtClean="0"/>
              <a:t>25/06/23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369CFDBF-D124-332B-2336-CC733F8D5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7FAD770A-21CF-E917-8930-4B1F5C612B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E2D1D-6E8D-3147-8D9D-AA852124D7C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67931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BA495AE-5146-980A-1292-364614A845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9E93D10-01C9-1FA6-E7A5-7D20C58D87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F366B44E-59D5-2734-38F6-6CEA246E04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4505F63-A07F-9DDA-33BA-55AA9557B1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4AA86-FB5C-1E4D-AEF8-D6592A14C4D4}" type="datetimeFigureOut">
              <a:rPr lang="it-IT" smtClean="0"/>
              <a:t>25/06/23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5091919-D8DD-538B-9981-CEEBE6B0B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568A542-0F20-A289-901D-6DC8C149D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E2D1D-6E8D-3147-8D9D-AA852124D7C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62862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167B2D9-3BEE-89E7-07F3-DCA71AAD3F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D433C8BE-08D7-E0A9-9AD7-9CF3B20835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87A3FE9D-D2E5-9B1B-E499-B35C72E37A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2A19A49F-2262-850B-058D-5B1C79FB2D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4AA86-FB5C-1E4D-AEF8-D6592A14C4D4}" type="datetimeFigureOut">
              <a:rPr lang="it-IT" smtClean="0"/>
              <a:t>25/06/23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79C1917B-4DE0-8BEF-E219-ED5923B3C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D2451F9-84ED-5BB6-5D78-9F1C7F8C35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E2D1D-6E8D-3147-8D9D-AA852124D7C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696098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DE1842B-6FC9-BE49-C413-ACE1ED1BB8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20BCCEA5-0095-81B7-5AA4-72ACB92B09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3478485-794B-4F90-28E6-E0FD0508CE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4AA86-FB5C-1E4D-AEF8-D6592A14C4D4}" type="datetimeFigureOut">
              <a:rPr lang="it-IT" smtClean="0"/>
              <a:t>25/06/23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51AE513-21D8-74F7-7AF6-E6000752E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51CA801-2EFA-10F5-6A7A-73B83C72E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E2D1D-6E8D-3147-8D9D-AA852124D7C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843687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AEB63779-1776-4AB5-E804-E19C7F26006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AB803AAA-4F01-6036-B980-712D3D9520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70091A0-5372-5B17-F91C-AC7D6E17AF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4AA86-FB5C-1E4D-AEF8-D6592A14C4D4}" type="datetimeFigureOut">
              <a:rPr lang="it-IT" smtClean="0"/>
              <a:t>25/06/23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28710C8-3A34-6050-3A93-0EA49F89A4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E52BA46-075E-CFE0-50D7-2ADAFF7B7B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E2D1D-6E8D-3147-8D9D-AA852124D7C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429747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808E523A-9841-D37D-BB6E-45FC2575FC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2835233B-F02A-007E-310B-42D9107D68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AE6BEE3-ACA9-5BAC-A7DC-35E8A064BD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44AA86-FB5C-1E4D-AEF8-D6592A14C4D4}" type="datetimeFigureOut">
              <a:rPr lang="it-IT" smtClean="0"/>
              <a:t>25/06/23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674F736-8C85-0E72-608F-464E97F3B5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447D3EC-E160-0E6F-5830-6A1DE293E4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1E2D1D-6E8D-3147-8D9D-AA852124D7C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89153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11CCF55-AA9A-7805-691A-DACFF07878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11357" y="1122363"/>
            <a:ext cx="9402417" cy="2387600"/>
          </a:xfrm>
        </p:spPr>
        <p:txBody>
          <a:bodyPr>
            <a:normAutofit fontScale="90000"/>
          </a:bodyPr>
          <a:lstStyle/>
          <a:p>
            <a:r>
              <a:rPr lang="it-IT" dirty="0"/>
              <a:t>Modelli matematici e </a:t>
            </a:r>
            <a:r>
              <a:rPr lang="it-IT" dirty="0" err="1"/>
              <a:t>nunerici</a:t>
            </a:r>
            <a:r>
              <a:rPr lang="it-IT" dirty="0"/>
              <a:t> per risolvere problemi fisici (reali)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FB5BE679-7678-E564-E5C6-D3EE371CB73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/>
              <a:t>Un esempio «di riscaldamento» proposto da Alfio Quarteroni</a:t>
            </a:r>
          </a:p>
          <a:p>
            <a:r>
              <a:rPr lang="it-IT" dirty="0"/>
              <a:t>Introduzione </a:t>
            </a:r>
            <a:r>
              <a:rPr lang="it-IT"/>
              <a:t>a un corso </a:t>
            </a:r>
            <a:r>
              <a:rPr lang="it-IT" dirty="0" err="1"/>
              <a:t>Edulia</a:t>
            </a:r>
            <a:r>
              <a:rPr lang="it-IT" dirty="0"/>
              <a:t> (Treccani scuola)</a:t>
            </a:r>
          </a:p>
        </p:txBody>
      </p:sp>
    </p:spTree>
    <p:extLst>
      <p:ext uri="{BB962C8B-B14F-4D97-AF65-F5344CB8AC3E}">
        <p14:creationId xmlns:p14="http://schemas.microsoft.com/office/powerpoint/2010/main" val="32040452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7E5FD57-97AE-6FA6-8829-E0F58A04F8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Segnaposto contenuto 4" descr="Immagine che contiene schermata, Viso umano, testo&#10;&#10;Descrizione generata automaticamente">
            <a:extLst>
              <a:ext uri="{FF2B5EF4-FFF2-40B4-BE49-F238E27FC236}">
                <a16:creationId xmlns:a16="http://schemas.microsoft.com/office/drawing/2014/main" id="{B338C020-5AA9-2E80-54D0-97AA1DFB99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381776" y="365125"/>
            <a:ext cx="13202687" cy="6091881"/>
          </a:xfrm>
        </p:spPr>
      </p:pic>
    </p:spTree>
    <p:extLst>
      <p:ext uri="{BB962C8B-B14F-4D97-AF65-F5344CB8AC3E}">
        <p14:creationId xmlns:p14="http://schemas.microsoft.com/office/powerpoint/2010/main" val="11264677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CB49184-DE08-A9C8-9AE8-1BD5B6EE66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Segnaposto contenuto 4" descr="Immagine che contiene testo, Sito Web, design, schermata&#10;&#10;Descrizione generata automaticamente">
            <a:extLst>
              <a:ext uri="{FF2B5EF4-FFF2-40B4-BE49-F238E27FC236}">
                <a16:creationId xmlns:a16="http://schemas.microsoft.com/office/drawing/2014/main" id="{89CE1AA4-73AF-B876-EFFE-4B5BA747AF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-36689" y="599302"/>
            <a:ext cx="12265378" cy="5659395"/>
          </a:xfrm>
        </p:spPr>
      </p:pic>
      <p:pic>
        <p:nvPicPr>
          <p:cNvPr id="6" name="Quarteroni altezze 1.m4a">
            <a:hlinkClick r:id="" action="ppaction://media"/>
            <a:extLst>
              <a:ext uri="{FF2B5EF4-FFF2-40B4-BE49-F238E27FC236}">
                <a16:creationId xmlns:a16="http://schemas.microsoft.com/office/drawing/2014/main" id="{4A686E1D-C045-1A0A-417C-C0A17F50199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648940" y="48514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366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471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3FED9C4-1D54-7A27-9956-384A42084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Segnaposto contenuto 4" descr="Immagine che contiene testo, schermata, strumento di scrittura&#10;&#10;Descrizione generata automaticamente">
            <a:extLst>
              <a:ext uri="{FF2B5EF4-FFF2-40B4-BE49-F238E27FC236}">
                <a16:creationId xmlns:a16="http://schemas.microsoft.com/office/drawing/2014/main" id="{F7515D38-C8B2-3F5D-CFD6-96B3ADB790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24288" y="0"/>
            <a:ext cx="12151563" cy="6870369"/>
          </a:xfrm>
        </p:spPr>
      </p:pic>
      <p:pic>
        <p:nvPicPr>
          <p:cNvPr id="7" name="quarteroni altezze dati.m4a">
            <a:hlinkClick r:id="" action="ppaction://media"/>
            <a:extLst>
              <a:ext uri="{FF2B5EF4-FFF2-40B4-BE49-F238E27FC236}">
                <a16:creationId xmlns:a16="http://schemas.microsoft.com/office/drawing/2014/main" id="{231B89B4-7F87-08FF-AC6B-E640821D9DC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71016" y="366515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582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872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E6F2E35-89A9-F23F-72B9-B82E42A69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Segnaposto contenuto 4" descr="Immagine che contiene testo, schermata, design&#10;&#10;Descrizione generata automaticamente">
            <a:extLst>
              <a:ext uri="{FF2B5EF4-FFF2-40B4-BE49-F238E27FC236}">
                <a16:creationId xmlns:a16="http://schemas.microsoft.com/office/drawing/2014/main" id="{B0CE9830-1F0E-2BF0-F298-F903CEEF88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11211" y="0"/>
            <a:ext cx="12093848" cy="6857999"/>
          </a:xfrm>
        </p:spPr>
      </p:pic>
      <p:pic>
        <p:nvPicPr>
          <p:cNvPr id="6" name="quarteroni altrzze area trapezoide.m4a">
            <a:hlinkClick r:id="" action="ppaction://media"/>
            <a:extLst>
              <a:ext uri="{FF2B5EF4-FFF2-40B4-BE49-F238E27FC236}">
                <a16:creationId xmlns:a16="http://schemas.microsoft.com/office/drawing/2014/main" id="{A2D9BA3C-566E-B962-28F3-D538948635B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667578" y="323266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688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179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30</Words>
  <Application>Microsoft Macintosh PowerPoint</Application>
  <PresentationFormat>Widescreen</PresentationFormat>
  <Paragraphs>3</Paragraphs>
  <Slides>5</Slides>
  <Notes>0</Notes>
  <HiddenSlides>0</HiddenSlides>
  <MMClips>3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Tema di Office</vt:lpstr>
      <vt:lpstr>Modelli matematici e nunerici per risolvere problemi fisici (reali)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Modelli matematici e nunerici per risolvere problemi fisici (reali)</dc:title>
  <dc:creator>francesco cortimiglia</dc:creator>
  <cp:lastModifiedBy>francesco cortimiglia</cp:lastModifiedBy>
  <cp:revision>1</cp:revision>
  <dcterms:created xsi:type="dcterms:W3CDTF">2023-06-25T10:19:31Z</dcterms:created>
  <dcterms:modified xsi:type="dcterms:W3CDTF">2023-06-25T10:47:29Z</dcterms:modified>
</cp:coreProperties>
</file>