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57" r:id="rId5"/>
    <p:sldId id="261" r:id="rId6"/>
    <p:sldId id="262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6EFE05-C358-4AD1-BBCF-EA0F84C7E8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58A72C2-0EE1-45CD-A4D4-5B4ECBF762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A582D0F-A171-4331-8F1F-E800D4E75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3825-22A3-4A34-8B21-16D247A4A4E1}" type="datetimeFigureOut">
              <a:rPr lang="it-IT" smtClean="0"/>
              <a:t>12/01/2021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AD3B666-06CA-4C3C-9FAD-1BFB5343E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9B7E38C-51E6-429E-9109-A24227268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BE8B-C6E3-43E7-9982-FDB43D2D9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1170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DEDD03-ECF1-4EF8-97B8-7FFF9DD2F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8BE8460-956C-409C-8F4E-B34CAB0A8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555EEF1-A692-40EE-A274-8592F2EC0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3825-22A3-4A34-8B21-16D247A4A4E1}" type="datetimeFigureOut">
              <a:rPr lang="it-IT" smtClean="0"/>
              <a:t>12/01/2021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0686414-32A5-4779-B030-0464E9AAC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4AB3A4F-8DE5-488B-A960-4790DA22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BE8B-C6E3-43E7-9982-FDB43D2D9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7007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6B3515-E10B-4218-B827-566927B6B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90F2A04-415B-436E-BEAC-3F0F1F994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113F7C7-0B70-4CEA-922F-B715658B6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3825-22A3-4A34-8B21-16D247A4A4E1}" type="datetimeFigureOut">
              <a:rPr lang="it-IT" smtClean="0"/>
              <a:t>12/01/2021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C8EFA3-D8A0-4EA1-A03E-8E0F7B9B6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88951E-A0CF-439D-8A41-EA06870C0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BE8B-C6E3-43E7-9982-FDB43D2D9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7324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B7806E-399D-4A28-A4BB-C7C6CA7D6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4B2615A-5E03-4139-93A8-A1BC7C20EC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BFA530C-2F1B-42BA-8641-EFDC22A3C1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36D0965-9DF5-4516-B3F9-FD1147D61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3825-22A3-4A34-8B21-16D247A4A4E1}" type="datetimeFigureOut">
              <a:rPr lang="it-IT" smtClean="0"/>
              <a:t>12/01/2021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B0AA60A-5746-4C25-AAFF-46D567B7A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88713E6-41FC-420D-AC34-EB0E2999F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BE8B-C6E3-43E7-9982-FDB43D2D9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8568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004D6B-54D5-4DD3-A218-87FD240C9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BC6F27E-AE51-4C30-9B54-7986FB18B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30D2810-E46D-48B5-9621-67E8F8389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7858B23-6DA9-4CB6-AD07-281E96F403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E97A72A-8EB1-4B81-97DB-C9349CC152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37E29F2-9E7A-4D2F-8920-7017AAC85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3825-22A3-4A34-8B21-16D247A4A4E1}" type="datetimeFigureOut">
              <a:rPr lang="it-IT" smtClean="0"/>
              <a:t>12/01/2021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65BE108-D8D2-452A-9B51-A18A68CBE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D088064-A979-40D5-A5D3-E1D8594F3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BE8B-C6E3-43E7-9982-FDB43D2D9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259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F10387-3BA3-413C-85B3-188EB192D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8729BE7-F1D4-487A-902E-6119FB71F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3825-22A3-4A34-8B21-16D247A4A4E1}" type="datetimeFigureOut">
              <a:rPr lang="it-IT" smtClean="0"/>
              <a:t>12/01/2021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F061A58-6F16-49AE-841C-8BA99E7F6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D8E2F46-E128-4315-8EEF-1F76F5C50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BE8B-C6E3-43E7-9982-FDB43D2D9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4510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0F53DDB-3780-4D80-A0C2-E5CCEC59C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3825-22A3-4A34-8B21-16D247A4A4E1}" type="datetimeFigureOut">
              <a:rPr lang="it-IT" smtClean="0"/>
              <a:t>12/01/2021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023CC62-3184-42EA-9736-1FFE8BF8D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CDFDCA6-ECC0-4EC3-91B0-DAEC30EC8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BE8B-C6E3-43E7-9982-FDB43D2D9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0705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D9C3CD-9B49-43B1-8F23-499E8BAC1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47A5F76-A815-41A1-A89E-582E41366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0C36923-B959-4E25-9206-9B41D6B7BB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4040F4C-1414-443D-A1D3-2A5070DFE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3825-22A3-4A34-8B21-16D247A4A4E1}" type="datetimeFigureOut">
              <a:rPr lang="it-IT" smtClean="0"/>
              <a:t>12/01/2021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1E13A67-F07A-4577-ACF7-95BED88FC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15108D5-DB58-4E90-89AD-0DE432F63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BE8B-C6E3-43E7-9982-FDB43D2D9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6685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82077C-BFB0-40F3-B897-89CBD7C55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D8C7BE0-521B-455D-9C9D-8D69C12ADB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8142B6D-DBF2-4E78-AB72-898A1FE66E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8F3CDEE-140C-4847-9CD4-8F51883CE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3825-22A3-4A34-8B21-16D247A4A4E1}" type="datetimeFigureOut">
              <a:rPr lang="it-IT" smtClean="0"/>
              <a:t>12/01/2021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CCB8843-F99B-4D29-958E-8D3D35E82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2D82A4E-90D7-420B-86A4-F75A78038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BE8B-C6E3-43E7-9982-FDB43D2D9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51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F534AD-F254-4DD0-B3C9-1356BD615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4B8A58D-4E06-4C6E-B36C-FA73CBAE3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EFA3297-3D45-445D-AA4E-1A06E423B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3825-22A3-4A34-8B21-16D247A4A4E1}" type="datetimeFigureOut">
              <a:rPr lang="it-IT" smtClean="0"/>
              <a:t>12/01/2021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A5C63C5-0C86-4558-9D20-C81D0A9CA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F0BC1A7-21D6-4B4C-9496-C9B36F0D3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BE8B-C6E3-43E7-9982-FDB43D2D9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2684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7EB41CB-5A8B-46DC-B954-CB0E6032AB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6C4DF6B-1C42-4D69-9B7F-E73B3AB06F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AAE6F36-8123-4F73-A694-B5C98F20D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E3825-22A3-4A34-8B21-16D247A4A4E1}" type="datetimeFigureOut">
              <a:rPr lang="it-IT" smtClean="0"/>
              <a:t>12/01/2021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C0EA9D3-8DC0-409E-BA8D-EA7F5D7E8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DD2EF29-5AC1-40B0-A297-11D1E3348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BE8B-C6E3-43E7-9982-FDB43D2D9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2964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010F650-B03F-4DC8-9CDC-08C1946D1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101762E-9C77-451D-92EF-63193451E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857C30A-EEB4-412D-9762-F82D798147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E3825-22A3-4A34-8B21-16D247A4A4E1}" type="datetimeFigureOut">
              <a:rPr lang="it-IT" smtClean="0"/>
              <a:t>12/01/2021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29B3AAE-9343-40A1-AD18-17E3A7DE4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3DB6545-98B5-4E3C-A825-0A0F5DF317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9BE8B-C6E3-43E7-9982-FDB43D2D9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1399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38DE44-722F-4BBD-8F03-268CFE2709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Varese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DC85994-6FDC-452F-9C59-449A3C16DA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4715" y="3836197"/>
            <a:ext cx="5334931" cy="2189214"/>
          </a:xfrm>
        </p:spPr>
        <p:txBody>
          <a:bodyPr>
            <a:normAutofit/>
          </a:bodyPr>
          <a:lstStyle/>
          <a:p>
            <a:endParaRPr lang="it-IT" sz="3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it-IT" sz="3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Il lago di Varese e l’insediamento preistorico dell’Isolino Virginia</a:t>
            </a:r>
          </a:p>
          <a:p>
            <a:r>
              <a:rPr lang="it-IT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Eliane Denise Bahbouth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6CAF48-20D5-495A-B6F6-39DACB6EE1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25" r="34174" b="-1"/>
          <a:stretch/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5560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20C9D2-B80B-4D38-8BA9-584D8C733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923" y="99429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Il </a:t>
            </a:r>
            <a:r>
              <a:rPr lang="en-US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lago</a:t>
            </a: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di Varese e </a:t>
            </a:r>
            <a:r>
              <a:rPr lang="en-US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l’insediamento</a:t>
            </a: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preistorico</a:t>
            </a: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(</a:t>
            </a:r>
            <a:r>
              <a:rPr lang="en-US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neolitico</a:t>
            </a: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) </a:t>
            </a:r>
            <a:r>
              <a:rPr lang="en-US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dell’Isolino</a:t>
            </a: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Virginia</a:t>
            </a:r>
            <a:br>
              <a:rPr lang="en-US" dirty="0"/>
            </a:br>
            <a:endParaRPr lang="it-IT" dirty="0"/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2B9E5EB1-CEC7-4603-BBC0-49DD90D69F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41115" y="3009106"/>
            <a:ext cx="2608977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018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7">
            <a:extLst>
              <a:ext uri="{FF2B5EF4-FFF2-40B4-BE49-F238E27FC236}">
                <a16:creationId xmlns:a16="http://schemas.microsoft.com/office/drawing/2014/main" id="{7316481C-0A49-4796-812B-0D64F063B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941D0508-F6E1-4B4A-A9DB-F77E8C4CA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498" y="655128"/>
            <a:ext cx="4613919" cy="14996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/>
              <a:t>Isolino Virginia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F49CE81-B2F4-47B2-9D4A-886DCE0A8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7763256" y="73152"/>
            <a:chExt cx="1178966" cy="232963"/>
          </a:xfrm>
        </p:grpSpPr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4BE32177-3EAD-42DA-997C-8DAE1BFEE5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A0DEE160-9825-4DB5-8188-911AC13EA7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4">
              <a:extLst>
                <a:ext uri="{FF2B5EF4-FFF2-40B4-BE49-F238E27FC236}">
                  <a16:creationId xmlns:a16="http://schemas.microsoft.com/office/drawing/2014/main" id="{9C5FEDB5-0AEE-40E4-9CA6-6718B956D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6">
              <a:extLst>
                <a:ext uri="{FF2B5EF4-FFF2-40B4-BE49-F238E27FC236}">
                  <a16:creationId xmlns:a16="http://schemas.microsoft.com/office/drawing/2014/main" id="{1A11DF2D-1D4B-45DA-906B-2A1F84C99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4">
              <a:extLst>
                <a:ext uri="{FF2B5EF4-FFF2-40B4-BE49-F238E27FC236}">
                  <a16:creationId xmlns:a16="http://schemas.microsoft.com/office/drawing/2014/main" id="{B6A5BAC0-9806-4124-A584-7F924A6589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66">
              <a:extLst>
                <a:ext uri="{FF2B5EF4-FFF2-40B4-BE49-F238E27FC236}">
                  <a16:creationId xmlns:a16="http://schemas.microsoft.com/office/drawing/2014/main" id="{A8F6BFA3-38BE-4F0A-94D9-EF0E6EA01A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64">
              <a:extLst>
                <a:ext uri="{FF2B5EF4-FFF2-40B4-BE49-F238E27FC236}">
                  <a16:creationId xmlns:a16="http://schemas.microsoft.com/office/drawing/2014/main" id="{BE6BCF21-959F-419E-BCA4-B20AF92EF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66">
              <a:extLst>
                <a:ext uri="{FF2B5EF4-FFF2-40B4-BE49-F238E27FC236}">
                  <a16:creationId xmlns:a16="http://schemas.microsoft.com/office/drawing/2014/main" id="{54B6E037-E222-42EB-9AEB-C45EF2090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64">
              <a:extLst>
                <a:ext uri="{FF2B5EF4-FFF2-40B4-BE49-F238E27FC236}">
                  <a16:creationId xmlns:a16="http://schemas.microsoft.com/office/drawing/2014/main" id="{A0494426-372E-42B8-87E1-170F1B596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66">
              <a:extLst>
                <a:ext uri="{FF2B5EF4-FFF2-40B4-BE49-F238E27FC236}">
                  <a16:creationId xmlns:a16="http://schemas.microsoft.com/office/drawing/2014/main" id="{14DB5AB5-5D73-4375-8CF4-DF4B7A5D7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64">
              <a:extLst>
                <a:ext uri="{FF2B5EF4-FFF2-40B4-BE49-F238E27FC236}">
                  <a16:creationId xmlns:a16="http://schemas.microsoft.com/office/drawing/2014/main" id="{009B2A6E-6D36-4A9A-AFAA-CF4D859147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66">
              <a:extLst>
                <a:ext uri="{FF2B5EF4-FFF2-40B4-BE49-F238E27FC236}">
                  <a16:creationId xmlns:a16="http://schemas.microsoft.com/office/drawing/2014/main" id="{85DC0718-B29F-47A6-931F-F0EF9FA99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64">
              <a:extLst>
                <a:ext uri="{FF2B5EF4-FFF2-40B4-BE49-F238E27FC236}">
                  <a16:creationId xmlns:a16="http://schemas.microsoft.com/office/drawing/2014/main" id="{AAED958D-AFCC-4BEF-818A-EFF7E41D17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66">
              <a:extLst>
                <a:ext uri="{FF2B5EF4-FFF2-40B4-BE49-F238E27FC236}">
                  <a16:creationId xmlns:a16="http://schemas.microsoft.com/office/drawing/2014/main" id="{C216DD5A-D1AE-429E-937E-456A50345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64">
              <a:extLst>
                <a:ext uri="{FF2B5EF4-FFF2-40B4-BE49-F238E27FC236}">
                  <a16:creationId xmlns:a16="http://schemas.microsoft.com/office/drawing/2014/main" id="{A845B253-9DEE-45AC-AADA-FAA6812C39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66">
              <a:extLst>
                <a:ext uri="{FF2B5EF4-FFF2-40B4-BE49-F238E27FC236}">
                  <a16:creationId xmlns:a16="http://schemas.microsoft.com/office/drawing/2014/main" id="{CE7B6CBF-757B-4B55-84CB-062B712D3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64">
              <a:extLst>
                <a:ext uri="{FF2B5EF4-FFF2-40B4-BE49-F238E27FC236}">
                  <a16:creationId xmlns:a16="http://schemas.microsoft.com/office/drawing/2014/main" id="{2CC28C7A-EF33-43D3-90CD-DCAC92546A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66">
              <a:extLst>
                <a:ext uri="{FF2B5EF4-FFF2-40B4-BE49-F238E27FC236}">
                  <a16:creationId xmlns:a16="http://schemas.microsoft.com/office/drawing/2014/main" id="{BC0C9DCF-F15B-4B7A-A16B-37B4335E6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64">
              <a:extLst>
                <a:ext uri="{FF2B5EF4-FFF2-40B4-BE49-F238E27FC236}">
                  <a16:creationId xmlns:a16="http://schemas.microsoft.com/office/drawing/2014/main" id="{94991FD1-406A-4958-87D4-8DFA9FEA4C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66">
              <a:extLst>
                <a:ext uri="{FF2B5EF4-FFF2-40B4-BE49-F238E27FC236}">
                  <a16:creationId xmlns:a16="http://schemas.microsoft.com/office/drawing/2014/main" id="{5CD32F69-27AD-4088-877C-E2A40F8B0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Segnaposto immagine 4">
            <a:extLst>
              <a:ext uri="{FF2B5EF4-FFF2-40B4-BE49-F238E27FC236}">
                <a16:creationId xmlns:a16="http://schemas.microsoft.com/office/drawing/2014/main" id="{AB1B0CFB-B4AE-459F-8083-774A81C33E1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29923" r="13890"/>
          <a:stretch/>
        </p:blipFill>
        <p:spPr>
          <a:xfrm>
            <a:off x="6960638" y="95044"/>
            <a:ext cx="4797548" cy="3700686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1448071-05FD-4A98-A151-D15D95D54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675" y="2677493"/>
            <a:ext cx="5476473" cy="4107355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08339A0B-7EB4-433D-BD1F-5E7420EB6E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2886" y="4094309"/>
            <a:ext cx="3546070" cy="246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481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941D0508-F6E1-4B4A-A9DB-F77E8C4CA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85706"/>
          </a:xfrm>
        </p:spPr>
        <p:txBody>
          <a:bodyPr/>
          <a:lstStyle/>
          <a:p>
            <a:r>
              <a:rPr lang="it-IT" dirty="0"/>
              <a:t>Isolino Virginia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75147978-513B-4839-B765-9377534D51D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t-IT" dirty="0"/>
              <a:t>L'isolino Virginia si trova a pochi metri della sponda occidentale del Lago di Varese, nella zona di Biandronno.</a:t>
            </a:r>
          </a:p>
          <a:p>
            <a:r>
              <a:rPr lang="it-IT" dirty="0"/>
              <a:t>L’isolino ha una superficie di circa 9.200 mq ed è quasi interamente ricoperto da una rigogliosa vegetazione.</a:t>
            </a:r>
          </a:p>
          <a:p>
            <a:r>
              <a:rPr lang="it-IT" dirty="0"/>
              <a:t>Studi condotti nel 1860 hanno rivelato la presenza di un insediamento preistorico risalente al periodo neolitico.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6F6ECBD-1ACF-47F2-86E9-86489C5A1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451" y="4560306"/>
            <a:ext cx="2619375" cy="1743075"/>
          </a:xfrm>
          <a:prstGeom prst="rect">
            <a:avLst/>
          </a:prstGeom>
        </p:spPr>
      </p:pic>
      <p:sp>
        <p:nvSpPr>
          <p:cNvPr id="9" name="Freccia a destra 8">
            <a:extLst>
              <a:ext uri="{FF2B5EF4-FFF2-40B4-BE49-F238E27FC236}">
                <a16:creationId xmlns:a16="http://schemas.microsoft.com/office/drawing/2014/main" id="{3A67BF96-7494-4772-A897-2691038DB6C5}"/>
              </a:ext>
            </a:extLst>
          </p:cNvPr>
          <p:cNvSpPr/>
          <p:nvPr/>
        </p:nvSpPr>
        <p:spPr>
          <a:xfrm>
            <a:off x="7699440" y="4560306"/>
            <a:ext cx="83051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Segnaposto immagine 11">
            <a:extLst>
              <a:ext uri="{FF2B5EF4-FFF2-40B4-BE49-F238E27FC236}">
                <a16:creationId xmlns:a16="http://schemas.microsoft.com/office/drawing/2014/main" id="{0DF7582B-8D87-4379-A789-CB8106FDDF6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573" b="1573"/>
          <a:stretch>
            <a:fillRect/>
          </a:stretch>
        </p:blipFill>
        <p:spPr>
          <a:xfrm>
            <a:off x="5325801" y="1041094"/>
            <a:ext cx="6172200" cy="4775811"/>
          </a:xfrm>
          <a:prstGeom prst="rect">
            <a:avLst/>
          </a:prstGeom>
        </p:spPr>
      </p:pic>
      <p:sp>
        <p:nvSpPr>
          <p:cNvPr id="13" name="Freccia a destra 12">
            <a:extLst>
              <a:ext uri="{FF2B5EF4-FFF2-40B4-BE49-F238E27FC236}">
                <a16:creationId xmlns:a16="http://schemas.microsoft.com/office/drawing/2014/main" id="{BBA6422F-52A0-4DF7-A139-24E0D699CFD1}"/>
              </a:ext>
            </a:extLst>
          </p:cNvPr>
          <p:cNvSpPr/>
          <p:nvPr/>
        </p:nvSpPr>
        <p:spPr>
          <a:xfrm>
            <a:off x="7699440" y="456030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84129E0-BF42-4BA3-961A-6B6B6DF7BFE4}"/>
              </a:ext>
            </a:extLst>
          </p:cNvPr>
          <p:cNvSpPr txBox="1"/>
          <p:nvPr/>
        </p:nvSpPr>
        <p:spPr>
          <a:xfrm>
            <a:off x="6920917" y="2877424"/>
            <a:ext cx="1124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Lago di Varese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66C5E1B3-087E-432A-83D0-CEA9037C2943}"/>
              </a:ext>
            </a:extLst>
          </p:cNvPr>
          <p:cNvSpPr txBox="1"/>
          <p:nvPr/>
        </p:nvSpPr>
        <p:spPr>
          <a:xfrm>
            <a:off x="8642436" y="4560306"/>
            <a:ext cx="1445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>
                    <a:lumMod val="95000"/>
                  </a:schemeClr>
                </a:solidFill>
              </a:rPr>
              <a:t>Isolino Virginia</a:t>
            </a:r>
          </a:p>
        </p:txBody>
      </p:sp>
    </p:spTree>
    <p:extLst>
      <p:ext uri="{BB962C8B-B14F-4D97-AF65-F5344CB8AC3E}">
        <p14:creationId xmlns:p14="http://schemas.microsoft.com/office/powerpoint/2010/main" val="88173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9D86A2-F14B-4609-84FF-7239CA3E4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142316"/>
          </a:xfrm>
        </p:spPr>
        <p:txBody>
          <a:bodyPr/>
          <a:lstStyle/>
          <a:p>
            <a:r>
              <a:rPr lang="it-IT" dirty="0"/>
              <a:t>Isolino Virginia</a:t>
            </a:r>
          </a:p>
        </p:txBody>
      </p:sp>
      <p:pic>
        <p:nvPicPr>
          <p:cNvPr id="6" name="Segnaposto immagine 5">
            <a:extLst>
              <a:ext uri="{FF2B5EF4-FFF2-40B4-BE49-F238E27FC236}">
                <a16:creationId xmlns:a16="http://schemas.microsoft.com/office/drawing/2014/main" id="{26B13681-196E-4B17-AE70-D7D33B545D2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3463" r="23463"/>
          <a:stretch>
            <a:fillRect/>
          </a:stretch>
        </p:blipFill>
        <p:spPr>
          <a:xfrm>
            <a:off x="6451134" y="2004778"/>
            <a:ext cx="4996328" cy="3599068"/>
          </a:xfrm>
          <a:prstGeom prst="rect">
            <a:avLst/>
          </a:prstGeom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F343252-572B-4A89-A21E-8B7C0629575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  <a:p>
            <a:r>
              <a:rPr lang="it-IT" dirty="0"/>
              <a:t>Sono stati ritrovati i resti di una delle palafitte più importanti d'Europa, risalente al 3500 a.C. circa.</a:t>
            </a:r>
          </a:p>
          <a:p>
            <a:endParaRPr lang="it-IT" dirty="0"/>
          </a:p>
          <a:p>
            <a:r>
              <a:rPr lang="it-IT" dirty="0"/>
              <a:t>Il sito preistorico dell'Isolino Virginia è stato inserito nella lista dei Patrimoni culturali dell’Umanità dell'Unesco.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515865D-A77D-4E7E-B5A5-5903B8DC9B78}"/>
              </a:ext>
            </a:extLst>
          </p:cNvPr>
          <p:cNvSpPr txBox="1"/>
          <p:nvPr/>
        </p:nvSpPr>
        <p:spPr>
          <a:xfrm>
            <a:off x="6828639" y="5956183"/>
            <a:ext cx="38924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/>
              <a:t>Palafitte dell’arco alpino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F59B21C2-6D1D-4C28-ABEF-A1C238DF0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156" y="4423620"/>
            <a:ext cx="20955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443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EDE480-05D6-47DB-B52D-5B93A8AFB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69596"/>
          </a:xfrm>
        </p:spPr>
        <p:txBody>
          <a:bodyPr/>
          <a:lstStyle/>
          <a:p>
            <a:r>
              <a:rPr lang="it-IT" dirty="0"/>
              <a:t>Isolino Virginia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F8CD11E-17B6-40B3-BA7A-8734FC7263D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it-IT" dirty="0"/>
              <a:t>Sono stati ritrovati utensili in quarzo, selce, fogli di ossidiana e punte di frecce.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192F25B1-F04C-460D-B7C2-1EA2BD3A9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1027" y="1002790"/>
            <a:ext cx="2781300" cy="1647825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384437B0-EDB4-452F-8B04-5C4352D7A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560" y="4108450"/>
            <a:ext cx="2381250" cy="17526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345C4372-4B48-4FA3-943F-0BB6DEDB1A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8206" y="3982864"/>
            <a:ext cx="1657350" cy="190500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6B655477-97D1-4997-A67D-0DA6169020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7624" y="3429000"/>
            <a:ext cx="2809875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4905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153</Words>
  <Application>Microsoft Office PowerPoint</Application>
  <PresentationFormat>Widescreen</PresentationFormat>
  <Paragraphs>22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di Office</vt:lpstr>
      <vt:lpstr>Varese</vt:lpstr>
      <vt:lpstr> Il lago di Varese e l’insediamento preistorico (neolitico) dell’Isolino Virginia </vt:lpstr>
      <vt:lpstr>Isolino Virginia</vt:lpstr>
      <vt:lpstr>Isolino Virginia</vt:lpstr>
      <vt:lpstr>Isolino Virginia</vt:lpstr>
      <vt:lpstr>Isolino Virginia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Varese</dc:title>
  <dc:creator>Eliane Denise Bahbouth</dc:creator>
  <cp:lastModifiedBy>Eliane Denise Bahbouth</cp:lastModifiedBy>
  <cp:revision>26</cp:revision>
  <dcterms:created xsi:type="dcterms:W3CDTF">2020-12-03T21:19:42Z</dcterms:created>
  <dcterms:modified xsi:type="dcterms:W3CDTF">2021-01-12T18:46:21Z</dcterms:modified>
</cp:coreProperties>
</file>