
<file path=[Content_Types].xml><?xml version="1.0" encoding="utf-8"?>
<Types xmlns="http://schemas.openxmlformats.org/package/2006/content-types">
  <Default Extension="avif" ContentType="image/avi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2" r:id="rId1"/>
  </p:sldMasterIdLst>
  <p:notesMasterIdLst>
    <p:notesMasterId r:id="rId13"/>
  </p:notesMasterIdLst>
  <p:sldIdLst>
    <p:sldId id="260" r:id="rId2"/>
    <p:sldId id="259" r:id="rId3"/>
    <p:sldId id="261" r:id="rId4"/>
    <p:sldId id="262" r:id="rId5"/>
    <p:sldId id="263" r:id="rId6"/>
    <p:sldId id="264" r:id="rId7"/>
    <p:sldId id="267" r:id="rId8"/>
    <p:sldId id="265" r:id="rId9"/>
    <p:sldId id="266" r:id="rId10"/>
    <p:sldId id="268" r:id="rId11"/>
    <p:sldId id="269" r:id="rId12"/>
  </p:sldIdLst>
  <p:sldSz cx="10080625" cy="7559675"/>
  <p:notesSz cx="7559675" cy="10691813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alberto Codetta" initials="AC" lastIdx="1" clrIdx="0">
    <p:extLst>
      <p:ext uri="{19B8F6BF-5375-455C-9EA6-DF929625EA0E}">
        <p15:presenceInfo xmlns:p15="http://schemas.microsoft.com/office/powerpoint/2012/main" userId="b8779ddd9d5fa1b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476" y="8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lberto Codetta" userId="b8779ddd9d5fa1b6" providerId="LiveId" clId="{59F293B3-0311-4645-A271-053EC55D21E9}"/>
    <pc:docChg chg="undo redo custSel addSld delSld modSld sldOrd">
      <pc:chgData name="Adalberto Codetta" userId="b8779ddd9d5fa1b6" providerId="LiveId" clId="{59F293B3-0311-4645-A271-053EC55D21E9}" dt="2024-06-14T11:36:50.873" v="3940" actId="20577"/>
      <pc:docMkLst>
        <pc:docMk/>
      </pc:docMkLst>
      <pc:sldChg chg="addSp delSp modSp del mod">
        <pc:chgData name="Adalberto Codetta" userId="b8779ddd9d5fa1b6" providerId="LiveId" clId="{59F293B3-0311-4645-A271-053EC55D21E9}" dt="2024-06-13T10:04:23.005" v="147" actId="47"/>
        <pc:sldMkLst>
          <pc:docMk/>
          <pc:sldMk cId="0" sldId="257"/>
        </pc:sldMkLst>
        <pc:spChg chg="mod">
          <ac:chgData name="Adalberto Codetta" userId="b8779ddd9d5fa1b6" providerId="LiveId" clId="{59F293B3-0311-4645-A271-053EC55D21E9}" dt="2024-06-13T08:36:09.091" v="33" actId="20577"/>
          <ac:spMkLst>
            <pc:docMk/>
            <pc:sldMk cId="0" sldId="257"/>
            <ac:spMk id="3" creationId="{9049C075-357D-5D9C-BCD2-B4C8AF42C9B4}"/>
          </ac:spMkLst>
        </pc:spChg>
        <pc:spChg chg="mod">
          <ac:chgData name="Adalberto Codetta" userId="b8779ddd9d5fa1b6" providerId="LiveId" clId="{59F293B3-0311-4645-A271-053EC55D21E9}" dt="2024-06-13T08:52:40.338" v="55" actId="20577"/>
          <ac:spMkLst>
            <pc:docMk/>
            <pc:sldMk cId="0" sldId="257"/>
            <ac:spMk id="6146" creationId="{5C3AEEE9-4809-6281-8B4D-9A880697421F}"/>
          </ac:spMkLst>
        </pc:spChg>
        <pc:picChg chg="add mod">
          <ac:chgData name="Adalberto Codetta" userId="b8779ddd9d5fa1b6" providerId="LiveId" clId="{59F293B3-0311-4645-A271-053EC55D21E9}" dt="2024-06-13T08:50:01.296" v="53" actId="1076"/>
          <ac:picMkLst>
            <pc:docMk/>
            <pc:sldMk cId="0" sldId="257"/>
            <ac:picMk id="4" creationId="{754B8D2B-0CCF-F48F-2250-4729AD307C56}"/>
          </ac:picMkLst>
        </pc:picChg>
        <pc:picChg chg="del">
          <ac:chgData name="Adalberto Codetta" userId="b8779ddd9d5fa1b6" providerId="LiveId" clId="{59F293B3-0311-4645-A271-053EC55D21E9}" dt="2024-06-13T08:35:18.644" v="11" actId="478"/>
          <ac:picMkLst>
            <pc:docMk/>
            <pc:sldMk cId="0" sldId="257"/>
            <ac:picMk id="6" creationId="{337C3A2F-2935-1616-8D31-B3FFDF04BFE6}"/>
          </ac:picMkLst>
        </pc:picChg>
        <pc:picChg chg="add del mod">
          <ac:chgData name="Adalberto Codetta" userId="b8779ddd9d5fa1b6" providerId="LiveId" clId="{59F293B3-0311-4645-A271-053EC55D21E9}" dt="2024-06-13T08:38:11.285" v="36" actId="478"/>
          <ac:picMkLst>
            <pc:docMk/>
            <pc:sldMk cId="0" sldId="257"/>
            <ac:picMk id="8" creationId="{AA90D066-96ED-4471-24AB-435C88346162}"/>
          </ac:picMkLst>
        </pc:picChg>
        <pc:picChg chg="add del mod">
          <ac:chgData name="Adalberto Codetta" userId="b8779ddd9d5fa1b6" providerId="LiveId" clId="{59F293B3-0311-4645-A271-053EC55D21E9}" dt="2024-06-13T08:46:42.010" v="41" actId="478"/>
          <ac:picMkLst>
            <pc:docMk/>
            <pc:sldMk cId="0" sldId="257"/>
            <ac:picMk id="10" creationId="{A3F50B03-6584-2029-0135-8D48C77ED111}"/>
          </ac:picMkLst>
        </pc:picChg>
        <pc:picChg chg="add mod">
          <ac:chgData name="Adalberto Codetta" userId="b8779ddd9d5fa1b6" providerId="LiveId" clId="{59F293B3-0311-4645-A271-053EC55D21E9}" dt="2024-06-13T08:49:52.384" v="52" actId="1076"/>
          <ac:picMkLst>
            <pc:docMk/>
            <pc:sldMk cId="0" sldId="257"/>
            <ac:picMk id="12" creationId="{4C9F6BEA-5936-7975-2D80-B4AB1C9A1E6C}"/>
          </ac:picMkLst>
        </pc:picChg>
      </pc:sldChg>
      <pc:sldChg chg="addSp delSp modSp mod ord">
        <pc:chgData name="Adalberto Codetta" userId="b8779ddd9d5fa1b6" providerId="LiveId" clId="{59F293B3-0311-4645-A271-053EC55D21E9}" dt="2024-06-13T11:53:13.198" v="643" actId="2085"/>
        <pc:sldMkLst>
          <pc:docMk/>
          <pc:sldMk cId="2957206602" sldId="259"/>
        </pc:sldMkLst>
        <pc:spChg chg="del mod">
          <ac:chgData name="Adalberto Codetta" userId="b8779ddd9d5fa1b6" providerId="LiveId" clId="{59F293B3-0311-4645-A271-053EC55D21E9}" dt="2024-06-13T10:53:57.204" v="152" actId="478"/>
          <ac:spMkLst>
            <pc:docMk/>
            <pc:sldMk cId="2957206602" sldId="259"/>
            <ac:spMk id="5" creationId="{30187DF5-344E-143C-6776-8E768EA074B6}"/>
          </ac:spMkLst>
        </pc:spChg>
        <pc:spChg chg="add mod">
          <ac:chgData name="Adalberto Codetta" userId="b8779ddd9d5fa1b6" providerId="LiveId" clId="{59F293B3-0311-4645-A271-053EC55D21E9}" dt="2024-06-13T11:41:24.774" v="521" actId="20577"/>
          <ac:spMkLst>
            <pc:docMk/>
            <pc:sldMk cId="2957206602" sldId="259"/>
            <ac:spMk id="6" creationId="{F4B92C04-E22E-CA82-8C6B-E7CAC914A5CF}"/>
          </ac:spMkLst>
        </pc:spChg>
        <pc:spChg chg="add mod">
          <ac:chgData name="Adalberto Codetta" userId="b8779ddd9d5fa1b6" providerId="LiveId" clId="{59F293B3-0311-4645-A271-053EC55D21E9}" dt="2024-06-13T11:46:11.718" v="577" actId="20577"/>
          <ac:spMkLst>
            <pc:docMk/>
            <pc:sldMk cId="2957206602" sldId="259"/>
            <ac:spMk id="9" creationId="{254B95D3-7424-F476-4862-CD6E39636CB9}"/>
          </ac:spMkLst>
        </pc:spChg>
        <pc:spChg chg="add mod">
          <ac:chgData name="Adalberto Codetta" userId="b8779ddd9d5fa1b6" providerId="LiveId" clId="{59F293B3-0311-4645-A271-053EC55D21E9}" dt="2024-06-13T11:48:32.759" v="622" actId="1076"/>
          <ac:spMkLst>
            <pc:docMk/>
            <pc:sldMk cId="2957206602" sldId="259"/>
            <ac:spMk id="16" creationId="{BE67F9D9-5678-6A39-2939-0AF44EAE1CD7}"/>
          </ac:spMkLst>
        </pc:spChg>
        <pc:spChg chg="add mod">
          <ac:chgData name="Adalberto Codetta" userId="b8779ddd9d5fa1b6" providerId="LiveId" clId="{59F293B3-0311-4645-A271-053EC55D21E9}" dt="2024-06-13T11:48:40.370" v="635" actId="20577"/>
          <ac:spMkLst>
            <pc:docMk/>
            <pc:sldMk cId="2957206602" sldId="259"/>
            <ac:spMk id="17" creationId="{23675539-E771-AD52-3E1A-5F22FD1853F5}"/>
          </ac:spMkLst>
        </pc:spChg>
        <pc:spChg chg="add mod">
          <ac:chgData name="Adalberto Codetta" userId="b8779ddd9d5fa1b6" providerId="LiveId" clId="{59F293B3-0311-4645-A271-053EC55D21E9}" dt="2024-06-13T11:53:13.198" v="643" actId="2085"/>
          <ac:spMkLst>
            <pc:docMk/>
            <pc:sldMk cId="2957206602" sldId="259"/>
            <ac:spMk id="18" creationId="{8564E77B-5C8B-F2C3-4D95-9897E4E71633}"/>
          </ac:spMkLst>
        </pc:spChg>
        <pc:spChg chg="del">
          <ac:chgData name="Adalberto Codetta" userId="b8779ddd9d5fa1b6" providerId="LiveId" clId="{59F293B3-0311-4645-A271-053EC55D21E9}" dt="2024-06-13T10:53:50.075" v="150" actId="478"/>
          <ac:spMkLst>
            <pc:docMk/>
            <pc:sldMk cId="2957206602" sldId="259"/>
            <ac:spMk id="6146" creationId="{5C3AEEE9-4809-6281-8B4D-9A880697421F}"/>
          </ac:spMkLst>
        </pc:spChg>
        <pc:spChg chg="mod">
          <ac:chgData name="Adalberto Codetta" userId="b8779ddd9d5fa1b6" providerId="LiveId" clId="{59F293B3-0311-4645-A271-053EC55D21E9}" dt="2024-06-13T11:48:17.636" v="621" actId="1076"/>
          <ac:spMkLst>
            <pc:docMk/>
            <pc:sldMk cId="2957206602" sldId="259"/>
            <ac:spMk id="6149" creationId="{351CD377-4E08-3BEE-8B1A-BEF5D6FB17BB}"/>
          </ac:spMkLst>
        </pc:spChg>
        <pc:picChg chg="del">
          <ac:chgData name="Adalberto Codetta" userId="b8779ddd9d5fa1b6" providerId="LiveId" clId="{59F293B3-0311-4645-A271-053EC55D21E9}" dt="2024-06-13T10:53:59.837" v="153" actId="478"/>
          <ac:picMkLst>
            <pc:docMk/>
            <pc:sldMk cId="2957206602" sldId="259"/>
            <ac:picMk id="2" creationId="{6D01756B-DB66-233E-DE77-797BF571E822}"/>
          </ac:picMkLst>
        </pc:picChg>
        <pc:picChg chg="add mod">
          <ac:chgData name="Adalberto Codetta" userId="b8779ddd9d5fa1b6" providerId="LiveId" clId="{59F293B3-0311-4645-A271-053EC55D21E9}" dt="2024-06-13T11:48:33.578" v="624" actId="1076"/>
          <ac:picMkLst>
            <pc:docMk/>
            <pc:sldMk cId="2957206602" sldId="259"/>
            <ac:picMk id="4" creationId="{88A561E6-51EB-DDB0-901A-6B0FDEAD0A6C}"/>
          </ac:picMkLst>
        </pc:picChg>
        <pc:picChg chg="add mod">
          <ac:chgData name="Adalberto Codetta" userId="b8779ddd9d5fa1b6" providerId="LiveId" clId="{59F293B3-0311-4645-A271-053EC55D21E9}" dt="2024-06-13T11:49:02.986" v="636" actId="1076"/>
          <ac:picMkLst>
            <pc:docMk/>
            <pc:sldMk cId="2957206602" sldId="259"/>
            <ac:picMk id="8" creationId="{C2513BBA-0964-B14E-587B-D03E61EF9E2D}"/>
          </ac:picMkLst>
        </pc:picChg>
        <pc:picChg chg="add mod">
          <ac:chgData name="Adalberto Codetta" userId="b8779ddd9d5fa1b6" providerId="LiveId" clId="{59F293B3-0311-4645-A271-053EC55D21E9}" dt="2024-06-13T11:46:05.710" v="574" actId="1076"/>
          <ac:picMkLst>
            <pc:docMk/>
            <pc:sldMk cId="2957206602" sldId="259"/>
            <ac:picMk id="11" creationId="{A0F8F2D8-78DC-EB3B-D8FF-5515155177A0}"/>
          </ac:picMkLst>
        </pc:picChg>
        <pc:picChg chg="add">
          <ac:chgData name="Adalberto Codetta" userId="b8779ddd9d5fa1b6" providerId="LiveId" clId="{59F293B3-0311-4645-A271-053EC55D21E9}" dt="2024-06-13T11:25:50.820" v="455" actId="22"/>
          <ac:picMkLst>
            <pc:docMk/>
            <pc:sldMk cId="2957206602" sldId="259"/>
            <ac:picMk id="13" creationId="{FFE8ACE6-9F03-B814-96F0-96C7E05DB22E}"/>
          </ac:picMkLst>
        </pc:picChg>
        <pc:picChg chg="add mod">
          <ac:chgData name="Adalberto Codetta" userId="b8779ddd9d5fa1b6" providerId="LiveId" clId="{59F293B3-0311-4645-A271-053EC55D21E9}" dt="2024-06-13T11:38:33.551" v="483" actId="14100"/>
          <ac:picMkLst>
            <pc:docMk/>
            <pc:sldMk cId="2957206602" sldId="259"/>
            <ac:picMk id="15" creationId="{98B5D443-5078-523B-A425-473BDA0EF400}"/>
          </ac:picMkLst>
        </pc:picChg>
      </pc:sldChg>
      <pc:sldChg chg="addSp delSp modSp new mod chgLayout">
        <pc:chgData name="Adalberto Codetta" userId="b8779ddd9d5fa1b6" providerId="LiveId" clId="{59F293B3-0311-4645-A271-053EC55D21E9}" dt="2024-06-13T14:18:33.741" v="951" actId="1076"/>
        <pc:sldMkLst>
          <pc:docMk/>
          <pc:sldMk cId="564633220" sldId="260"/>
        </pc:sldMkLst>
        <pc:spChg chg="add mod">
          <ac:chgData name="Adalberto Codetta" userId="b8779ddd9d5fa1b6" providerId="LiveId" clId="{59F293B3-0311-4645-A271-053EC55D21E9}" dt="2024-06-13T10:03:01.885" v="144" actId="20577"/>
          <ac:spMkLst>
            <pc:docMk/>
            <pc:sldMk cId="564633220" sldId="260"/>
            <ac:spMk id="14" creationId="{606137BE-C6AB-0C52-2106-453E193B8D2C}"/>
          </ac:spMkLst>
        </pc:spChg>
        <pc:spChg chg="add mod">
          <ac:chgData name="Adalberto Codetta" userId="b8779ddd9d5fa1b6" providerId="LiveId" clId="{59F293B3-0311-4645-A271-053EC55D21E9}" dt="2024-06-13T10:04:12.863" v="146" actId="1076"/>
          <ac:spMkLst>
            <pc:docMk/>
            <pc:sldMk cId="564633220" sldId="260"/>
            <ac:spMk id="15" creationId="{674457A7-E6B8-FCFA-6B61-B8DE712F48C2}"/>
          </ac:spMkLst>
        </pc:spChg>
        <pc:picChg chg="add mod ord">
          <ac:chgData name="Adalberto Codetta" userId="b8779ddd9d5fa1b6" providerId="LiveId" clId="{59F293B3-0311-4645-A271-053EC55D21E9}" dt="2024-06-13T09:04:27.742" v="90" actId="14100"/>
          <ac:picMkLst>
            <pc:docMk/>
            <pc:sldMk cId="564633220" sldId="260"/>
            <ac:picMk id="3" creationId="{D9873908-FBA9-5796-0073-0B9C105442D8}"/>
          </ac:picMkLst>
        </pc:picChg>
        <pc:picChg chg="add del mod ord">
          <ac:chgData name="Adalberto Codetta" userId="b8779ddd9d5fa1b6" providerId="LiveId" clId="{59F293B3-0311-4645-A271-053EC55D21E9}" dt="2024-06-13T14:18:28.586" v="950" actId="478"/>
          <ac:picMkLst>
            <pc:docMk/>
            <pc:sldMk cId="564633220" sldId="260"/>
            <ac:picMk id="4" creationId="{DC3C7B94-C7EC-0620-AA41-D989D86AEA79}"/>
          </ac:picMkLst>
        </pc:picChg>
        <pc:picChg chg="add del mod">
          <ac:chgData name="Adalberto Codetta" userId="b8779ddd9d5fa1b6" providerId="LiveId" clId="{59F293B3-0311-4645-A271-053EC55D21E9}" dt="2024-06-13T09:48:45.747" v="97" actId="478"/>
          <ac:picMkLst>
            <pc:docMk/>
            <pc:sldMk cId="564633220" sldId="260"/>
            <ac:picMk id="6" creationId="{5416EC57-A0D1-E556-CB51-8FDE505857B7}"/>
          </ac:picMkLst>
        </pc:picChg>
        <pc:picChg chg="add mod">
          <ac:chgData name="Adalberto Codetta" userId="b8779ddd9d5fa1b6" providerId="LiveId" clId="{59F293B3-0311-4645-A271-053EC55D21E9}" dt="2024-06-13T09:56:13.695" v="113" actId="1076"/>
          <ac:picMkLst>
            <pc:docMk/>
            <pc:sldMk cId="564633220" sldId="260"/>
            <ac:picMk id="9" creationId="{F716B70F-342B-CF0B-D4BA-E4E5F51D7E48}"/>
          </ac:picMkLst>
        </pc:picChg>
        <pc:picChg chg="add mod">
          <ac:chgData name="Adalberto Codetta" userId="b8779ddd9d5fa1b6" providerId="LiveId" clId="{59F293B3-0311-4645-A271-053EC55D21E9}" dt="2024-06-13T14:18:33.741" v="951" actId="1076"/>
          <ac:picMkLst>
            <pc:docMk/>
            <pc:sldMk cId="564633220" sldId="260"/>
            <ac:picMk id="11" creationId="{DC6A59CB-BF44-E0D6-5813-85E41B65BC96}"/>
          </ac:picMkLst>
        </pc:picChg>
        <pc:picChg chg="add mod">
          <ac:chgData name="Adalberto Codetta" userId="b8779ddd9d5fa1b6" providerId="LiveId" clId="{59F293B3-0311-4645-A271-053EC55D21E9}" dt="2024-06-13T09:56:00.566" v="111" actId="14100"/>
          <ac:picMkLst>
            <pc:docMk/>
            <pc:sldMk cId="564633220" sldId="260"/>
            <ac:picMk id="13" creationId="{D11F3E56-683B-18B8-76C4-5E65A5930205}"/>
          </ac:picMkLst>
        </pc:picChg>
      </pc:sldChg>
      <pc:sldChg chg="addSp delSp modSp add del mod">
        <pc:chgData name="Adalberto Codetta" userId="b8779ddd9d5fa1b6" providerId="LiveId" clId="{59F293B3-0311-4645-A271-053EC55D21E9}" dt="2024-06-13T19:01:28.497" v="1601" actId="20577"/>
        <pc:sldMkLst>
          <pc:docMk/>
          <pc:sldMk cId="249844127" sldId="261"/>
        </pc:sldMkLst>
        <pc:spChg chg="mod">
          <ac:chgData name="Adalberto Codetta" userId="b8779ddd9d5fa1b6" providerId="LiveId" clId="{59F293B3-0311-4645-A271-053EC55D21E9}" dt="2024-06-13T18:56:52.390" v="1586" actId="20577"/>
          <ac:spMkLst>
            <pc:docMk/>
            <pc:sldMk cId="249844127" sldId="261"/>
            <ac:spMk id="6" creationId="{F4B92C04-E22E-CA82-8C6B-E7CAC914A5CF}"/>
          </ac:spMkLst>
        </pc:spChg>
        <pc:spChg chg="del">
          <ac:chgData name="Adalberto Codetta" userId="b8779ddd9d5fa1b6" providerId="LiveId" clId="{59F293B3-0311-4645-A271-053EC55D21E9}" dt="2024-06-13T12:13:56.747" v="655" actId="478"/>
          <ac:spMkLst>
            <pc:docMk/>
            <pc:sldMk cId="249844127" sldId="261"/>
            <ac:spMk id="9" creationId="{254B95D3-7424-F476-4862-CD6E39636CB9}"/>
          </ac:spMkLst>
        </pc:spChg>
        <pc:spChg chg="add del mod">
          <ac:chgData name="Adalberto Codetta" userId="b8779ddd9d5fa1b6" providerId="LiveId" clId="{59F293B3-0311-4645-A271-053EC55D21E9}" dt="2024-06-13T12:22:41.703" v="769" actId="478"/>
          <ac:spMkLst>
            <pc:docMk/>
            <pc:sldMk cId="249844127" sldId="261"/>
            <ac:spMk id="10" creationId="{8C178FBD-7F5C-9378-EA2C-576B3F0D98DB}"/>
          </ac:spMkLst>
        </pc:spChg>
        <pc:spChg chg="del">
          <ac:chgData name="Adalberto Codetta" userId="b8779ddd9d5fa1b6" providerId="LiveId" clId="{59F293B3-0311-4645-A271-053EC55D21E9}" dt="2024-06-13T12:14:05.667" v="657" actId="478"/>
          <ac:spMkLst>
            <pc:docMk/>
            <pc:sldMk cId="249844127" sldId="261"/>
            <ac:spMk id="16" creationId="{BE67F9D9-5678-6A39-2939-0AF44EAE1CD7}"/>
          </ac:spMkLst>
        </pc:spChg>
        <pc:spChg chg="del">
          <ac:chgData name="Adalberto Codetta" userId="b8779ddd9d5fa1b6" providerId="LiveId" clId="{59F293B3-0311-4645-A271-053EC55D21E9}" dt="2024-06-13T12:02:49.977" v="651" actId="478"/>
          <ac:spMkLst>
            <pc:docMk/>
            <pc:sldMk cId="249844127" sldId="261"/>
            <ac:spMk id="17" creationId="{23675539-E771-AD52-3E1A-5F22FD1853F5}"/>
          </ac:spMkLst>
        </pc:spChg>
        <pc:spChg chg="add mod">
          <ac:chgData name="Adalberto Codetta" userId="b8779ddd9d5fa1b6" providerId="LiveId" clId="{59F293B3-0311-4645-A271-053EC55D21E9}" dt="2024-06-13T19:01:28.497" v="1601" actId="20577"/>
          <ac:spMkLst>
            <pc:docMk/>
            <pc:sldMk cId="249844127" sldId="261"/>
            <ac:spMk id="19" creationId="{E8440D43-A3B6-A8E0-60E3-9D6662D84D7F}"/>
          </ac:spMkLst>
        </pc:spChg>
        <pc:spChg chg="del">
          <ac:chgData name="Adalberto Codetta" userId="b8779ddd9d5fa1b6" providerId="LiveId" clId="{59F293B3-0311-4645-A271-053EC55D21E9}" dt="2024-06-13T12:29:35.999" v="860" actId="478"/>
          <ac:spMkLst>
            <pc:docMk/>
            <pc:sldMk cId="249844127" sldId="261"/>
            <ac:spMk id="6149" creationId="{351CD377-4E08-3BEE-8B1A-BEF5D6FB17BB}"/>
          </ac:spMkLst>
        </pc:spChg>
        <pc:picChg chg="add del mod">
          <ac:chgData name="Adalberto Codetta" userId="b8779ddd9d5fa1b6" providerId="LiveId" clId="{59F293B3-0311-4645-A271-053EC55D21E9}" dt="2024-06-13T12:02:39.380" v="649" actId="478"/>
          <ac:picMkLst>
            <pc:docMk/>
            <pc:sldMk cId="249844127" sldId="261"/>
            <ac:picMk id="3" creationId="{C99D5B87-326D-2401-85DD-307431782B5B}"/>
          </ac:picMkLst>
        </pc:picChg>
        <pc:picChg chg="del">
          <ac:chgData name="Adalberto Codetta" userId="b8779ddd9d5fa1b6" providerId="LiveId" clId="{59F293B3-0311-4645-A271-053EC55D21E9}" dt="2024-06-13T12:00:02.785" v="645" actId="478"/>
          <ac:picMkLst>
            <pc:docMk/>
            <pc:sldMk cId="249844127" sldId="261"/>
            <ac:picMk id="4" creationId="{88A561E6-51EB-DDB0-901A-6B0FDEAD0A6C}"/>
          </ac:picMkLst>
        </pc:picChg>
        <pc:picChg chg="add del mod">
          <ac:chgData name="Adalberto Codetta" userId="b8779ddd9d5fa1b6" providerId="LiveId" clId="{59F293B3-0311-4645-A271-053EC55D21E9}" dt="2024-06-13T12:22:30.432" v="767" actId="478"/>
          <ac:picMkLst>
            <pc:docMk/>
            <pc:sldMk cId="249844127" sldId="261"/>
            <ac:picMk id="7" creationId="{73E00EC0-C44B-DD5E-1EBD-5B32081C1177}"/>
          </ac:picMkLst>
        </pc:picChg>
        <pc:picChg chg="del">
          <ac:chgData name="Adalberto Codetta" userId="b8779ddd9d5fa1b6" providerId="LiveId" clId="{59F293B3-0311-4645-A271-053EC55D21E9}" dt="2024-06-13T12:13:59.448" v="656" actId="478"/>
          <ac:picMkLst>
            <pc:docMk/>
            <pc:sldMk cId="249844127" sldId="261"/>
            <ac:picMk id="8" creationId="{C2513BBA-0964-B14E-587B-D03E61EF9E2D}"/>
          </ac:picMkLst>
        </pc:picChg>
        <pc:picChg chg="del">
          <ac:chgData name="Adalberto Codetta" userId="b8779ddd9d5fa1b6" providerId="LiveId" clId="{59F293B3-0311-4645-A271-053EC55D21E9}" dt="2024-06-13T12:19:45.514" v="763" actId="478"/>
          <ac:picMkLst>
            <pc:docMk/>
            <pc:sldMk cId="249844127" sldId="261"/>
            <ac:picMk id="11" creationId="{A0F8F2D8-78DC-EB3B-D8FF-5515155177A0}"/>
          </ac:picMkLst>
        </pc:picChg>
        <pc:picChg chg="add mod">
          <ac:chgData name="Adalberto Codetta" userId="b8779ddd9d5fa1b6" providerId="LiveId" clId="{59F293B3-0311-4645-A271-053EC55D21E9}" dt="2024-06-13T18:56:54.851" v="1587" actId="1076"/>
          <ac:picMkLst>
            <pc:docMk/>
            <pc:sldMk cId="249844127" sldId="261"/>
            <ac:picMk id="12" creationId="{94489939-DE60-6D87-26E9-A83CA5A0F461}"/>
          </ac:picMkLst>
        </pc:picChg>
        <pc:picChg chg="add mod">
          <ac:chgData name="Adalberto Codetta" userId="b8779ddd9d5fa1b6" providerId="LiveId" clId="{59F293B3-0311-4645-A271-053EC55D21E9}" dt="2024-06-13T12:24:43.945" v="776" actId="1076"/>
          <ac:picMkLst>
            <pc:docMk/>
            <pc:sldMk cId="249844127" sldId="261"/>
            <ac:picMk id="14" creationId="{95467199-94A8-6E22-1C1F-F799C67A8C91}"/>
          </ac:picMkLst>
        </pc:picChg>
        <pc:picChg chg="del">
          <ac:chgData name="Adalberto Codetta" userId="b8779ddd9d5fa1b6" providerId="LiveId" clId="{59F293B3-0311-4645-A271-053EC55D21E9}" dt="2024-06-13T12:02:41.938" v="650" actId="478"/>
          <ac:picMkLst>
            <pc:docMk/>
            <pc:sldMk cId="249844127" sldId="261"/>
            <ac:picMk id="15" creationId="{98B5D443-5078-523B-A425-473BDA0EF400}"/>
          </ac:picMkLst>
        </pc:picChg>
        <pc:picChg chg="add mod">
          <ac:chgData name="Adalberto Codetta" userId="b8779ddd9d5fa1b6" providerId="LiveId" clId="{59F293B3-0311-4645-A271-053EC55D21E9}" dt="2024-06-13T13:52:47.731" v="936" actId="14100"/>
          <ac:picMkLst>
            <pc:docMk/>
            <pc:sldMk cId="249844127" sldId="261"/>
            <ac:picMk id="20" creationId="{19F8E594-7FFA-02EE-63D5-99BDA94AE808}"/>
          </ac:picMkLst>
        </pc:picChg>
      </pc:sldChg>
      <pc:sldChg chg="addSp delSp modSp add del mod addCm">
        <pc:chgData name="Adalberto Codetta" userId="b8779ddd9d5fa1b6" providerId="LiveId" clId="{59F293B3-0311-4645-A271-053EC55D21E9}" dt="2024-06-13T20:02:19.747" v="1796" actId="20577"/>
        <pc:sldMkLst>
          <pc:docMk/>
          <pc:sldMk cId="3679454403" sldId="262"/>
        </pc:sldMkLst>
        <pc:spChg chg="add mod">
          <ac:chgData name="Adalberto Codetta" userId="b8779ddd9d5fa1b6" providerId="LiveId" clId="{59F293B3-0311-4645-A271-053EC55D21E9}" dt="2024-06-13T20:02:19.747" v="1796" actId="20577"/>
          <ac:spMkLst>
            <pc:docMk/>
            <pc:sldMk cId="3679454403" sldId="262"/>
            <ac:spMk id="3" creationId="{428444F8-B612-BE7E-4291-C839CD6B87A2}"/>
          </ac:spMkLst>
        </pc:spChg>
        <pc:spChg chg="mod">
          <ac:chgData name="Adalberto Codetta" userId="b8779ddd9d5fa1b6" providerId="LiveId" clId="{59F293B3-0311-4645-A271-053EC55D21E9}" dt="2024-06-13T19:28:59.902" v="1609" actId="108"/>
          <ac:spMkLst>
            <pc:docMk/>
            <pc:sldMk cId="3679454403" sldId="262"/>
            <ac:spMk id="6" creationId="{F4B92C04-E22E-CA82-8C6B-E7CAC914A5CF}"/>
          </ac:spMkLst>
        </pc:spChg>
        <pc:spChg chg="del mod">
          <ac:chgData name="Adalberto Codetta" userId="b8779ddd9d5fa1b6" providerId="LiveId" clId="{59F293B3-0311-4645-A271-053EC55D21E9}" dt="2024-06-13T19:51:17.349" v="1787" actId="478"/>
          <ac:spMkLst>
            <pc:docMk/>
            <pc:sldMk cId="3679454403" sldId="262"/>
            <ac:spMk id="10" creationId="{8C178FBD-7F5C-9378-EA2C-576B3F0D98DB}"/>
          </ac:spMkLst>
        </pc:spChg>
        <pc:picChg chg="add del mod">
          <ac:chgData name="Adalberto Codetta" userId="b8779ddd9d5fa1b6" providerId="LiveId" clId="{59F293B3-0311-4645-A271-053EC55D21E9}" dt="2024-06-13T14:22:50.617" v="961" actId="478"/>
          <ac:picMkLst>
            <pc:docMk/>
            <pc:sldMk cId="3679454403" sldId="262"/>
            <ac:picMk id="2" creationId="{9DB63BBA-C4D8-09E2-FCF8-F3B2689CB7C6}"/>
          </ac:picMkLst>
        </pc:picChg>
        <pc:picChg chg="add mod">
          <ac:chgData name="Adalberto Codetta" userId="b8779ddd9d5fa1b6" providerId="LiveId" clId="{59F293B3-0311-4645-A271-053EC55D21E9}" dt="2024-06-13T19:51:10.890" v="1786" actId="1076"/>
          <ac:picMkLst>
            <pc:docMk/>
            <pc:sldMk cId="3679454403" sldId="262"/>
            <ac:picMk id="4" creationId="{278F4C0A-2BE6-ED70-916D-40D864AA17FA}"/>
          </ac:picMkLst>
        </pc:picChg>
        <pc:picChg chg="del mod">
          <ac:chgData name="Adalberto Codetta" userId="b8779ddd9d5fa1b6" providerId="LiveId" clId="{59F293B3-0311-4645-A271-053EC55D21E9}" dt="2024-06-13T19:51:00.143" v="1783" actId="478"/>
          <ac:picMkLst>
            <pc:docMk/>
            <pc:sldMk cId="3679454403" sldId="262"/>
            <ac:picMk id="7" creationId="{73E00EC0-C44B-DD5E-1EBD-5B32081C1177}"/>
          </ac:picMkLst>
        </pc:picChg>
      </pc:sldChg>
      <pc:sldChg chg="addSp delSp modSp add del mod">
        <pc:chgData name="Adalberto Codetta" userId="b8779ddd9d5fa1b6" providerId="LiveId" clId="{59F293B3-0311-4645-A271-053EC55D21E9}" dt="2024-06-13T14:22:44.650" v="960" actId="47"/>
        <pc:sldMkLst>
          <pc:docMk/>
          <pc:sldMk cId="694868668" sldId="263"/>
        </pc:sldMkLst>
        <pc:spChg chg="del mod">
          <ac:chgData name="Adalberto Codetta" userId="b8779ddd9d5fa1b6" providerId="LiveId" clId="{59F293B3-0311-4645-A271-053EC55D21E9}" dt="2024-06-13T12:57:20.790" v="923" actId="478"/>
          <ac:spMkLst>
            <pc:docMk/>
            <pc:sldMk cId="694868668" sldId="263"/>
            <ac:spMk id="10" creationId="{8C178FBD-7F5C-9378-EA2C-576B3F0D98DB}"/>
          </ac:spMkLst>
        </pc:spChg>
        <pc:picChg chg="add del mod">
          <ac:chgData name="Adalberto Codetta" userId="b8779ddd9d5fa1b6" providerId="LiveId" clId="{59F293B3-0311-4645-A271-053EC55D21E9}" dt="2024-06-13T12:56:56.761" v="920" actId="478"/>
          <ac:picMkLst>
            <pc:docMk/>
            <pc:sldMk cId="694868668" sldId="263"/>
            <ac:picMk id="3" creationId="{702F0F03-1B2C-433E-A8E2-560D55E4B3E8}"/>
          </ac:picMkLst>
        </pc:picChg>
        <pc:picChg chg="add mod">
          <ac:chgData name="Adalberto Codetta" userId="b8779ddd9d5fa1b6" providerId="LiveId" clId="{59F293B3-0311-4645-A271-053EC55D21E9}" dt="2024-06-13T12:57:08.528" v="922" actId="1076"/>
          <ac:picMkLst>
            <pc:docMk/>
            <pc:sldMk cId="694868668" sldId="263"/>
            <ac:picMk id="5" creationId="{14E11074-32D1-6846-67D5-21678E953BF5}"/>
          </ac:picMkLst>
        </pc:picChg>
        <pc:picChg chg="del">
          <ac:chgData name="Adalberto Codetta" userId="b8779ddd9d5fa1b6" providerId="LiveId" clId="{59F293B3-0311-4645-A271-053EC55D21E9}" dt="2024-06-13T12:50:15.132" v="915" actId="478"/>
          <ac:picMkLst>
            <pc:docMk/>
            <pc:sldMk cId="694868668" sldId="263"/>
            <ac:picMk id="7" creationId="{73E00EC0-C44B-DD5E-1EBD-5B32081C1177}"/>
          </ac:picMkLst>
        </pc:picChg>
        <pc:picChg chg="add del mod">
          <ac:chgData name="Adalberto Codetta" userId="b8779ddd9d5fa1b6" providerId="LiveId" clId="{59F293B3-0311-4645-A271-053EC55D21E9}" dt="2024-06-13T14:01:39.947" v="939" actId="478"/>
          <ac:picMkLst>
            <pc:docMk/>
            <pc:sldMk cId="694868668" sldId="263"/>
            <ac:picMk id="9" creationId="{BC7C7A9E-B610-C00A-7B48-1EB441DC7828}"/>
          </ac:picMkLst>
        </pc:picChg>
      </pc:sldChg>
      <pc:sldChg chg="addSp delSp modSp add mod">
        <pc:chgData name="Adalberto Codetta" userId="b8779ddd9d5fa1b6" providerId="LiveId" clId="{59F293B3-0311-4645-A271-053EC55D21E9}" dt="2024-06-13T20:46:14.765" v="2451" actId="14100"/>
        <pc:sldMkLst>
          <pc:docMk/>
          <pc:sldMk cId="3283564142" sldId="263"/>
        </pc:sldMkLst>
        <pc:spChg chg="del mod">
          <ac:chgData name="Adalberto Codetta" userId="b8779ddd9d5fa1b6" providerId="LiveId" clId="{59F293B3-0311-4645-A271-053EC55D21E9}" dt="2024-06-13T20:05:39.193" v="1797" actId="478"/>
          <ac:spMkLst>
            <pc:docMk/>
            <pc:sldMk cId="3283564142" sldId="263"/>
            <ac:spMk id="3" creationId="{428444F8-B612-BE7E-4291-C839CD6B87A2}"/>
          </ac:spMkLst>
        </pc:spChg>
        <pc:spChg chg="del">
          <ac:chgData name="Adalberto Codetta" userId="b8779ddd9d5fa1b6" providerId="LiveId" clId="{59F293B3-0311-4645-A271-053EC55D21E9}" dt="2024-06-13T20:06:01.317" v="1798" actId="478"/>
          <ac:spMkLst>
            <pc:docMk/>
            <pc:sldMk cId="3283564142" sldId="263"/>
            <ac:spMk id="6" creationId="{F4B92C04-E22E-CA82-8C6B-E7CAC914A5CF}"/>
          </ac:spMkLst>
        </pc:spChg>
        <pc:spChg chg="add mod">
          <ac:chgData name="Adalberto Codetta" userId="b8779ddd9d5fa1b6" providerId="LiveId" clId="{59F293B3-0311-4645-A271-053EC55D21E9}" dt="2024-06-13T20:27:10.606" v="1999" actId="20577"/>
          <ac:spMkLst>
            <pc:docMk/>
            <pc:sldMk cId="3283564142" sldId="263"/>
            <ac:spMk id="8" creationId="{DCB3DF05-35A5-68F3-E769-54E99A9D903E}"/>
          </ac:spMkLst>
        </pc:spChg>
        <pc:spChg chg="add mod">
          <ac:chgData name="Adalberto Codetta" userId="b8779ddd9d5fa1b6" providerId="LiveId" clId="{59F293B3-0311-4645-A271-053EC55D21E9}" dt="2024-06-13T20:29:27.062" v="2057" actId="1076"/>
          <ac:spMkLst>
            <pc:docMk/>
            <pc:sldMk cId="3283564142" sldId="263"/>
            <ac:spMk id="9" creationId="{48F3B644-D8DA-A03F-9960-EC30BB5E656B}"/>
          </ac:spMkLst>
        </pc:spChg>
        <pc:spChg chg="del">
          <ac:chgData name="Adalberto Codetta" userId="b8779ddd9d5fa1b6" providerId="LiveId" clId="{59F293B3-0311-4645-A271-053EC55D21E9}" dt="2024-06-13T19:45:34.978" v="1781" actId="478"/>
          <ac:spMkLst>
            <pc:docMk/>
            <pc:sldMk cId="3283564142" sldId="263"/>
            <ac:spMk id="10" creationId="{8C178FBD-7F5C-9378-EA2C-576B3F0D98DB}"/>
          </ac:spMkLst>
        </pc:spChg>
        <pc:spChg chg="add mod">
          <ac:chgData name="Adalberto Codetta" userId="b8779ddd9d5fa1b6" providerId="LiveId" clId="{59F293B3-0311-4645-A271-053EC55D21E9}" dt="2024-06-13T20:44:48.759" v="2448" actId="948"/>
          <ac:spMkLst>
            <pc:docMk/>
            <pc:sldMk cId="3283564142" sldId="263"/>
            <ac:spMk id="12" creationId="{44149110-EB08-6A7B-544F-79D3DAFB8B23}"/>
          </ac:spMkLst>
        </pc:spChg>
        <pc:picChg chg="add mod">
          <ac:chgData name="Adalberto Codetta" userId="b8779ddd9d5fa1b6" providerId="LiveId" clId="{59F293B3-0311-4645-A271-053EC55D21E9}" dt="2024-06-13T20:28:46.771" v="2003" actId="1076"/>
          <ac:picMkLst>
            <pc:docMk/>
            <pc:sldMk cId="3283564142" sldId="263"/>
            <ac:picMk id="4" creationId="{0BA260EC-590B-0448-FD1C-84303160F2EA}"/>
          </ac:picMkLst>
        </pc:picChg>
        <pc:picChg chg="del">
          <ac:chgData name="Adalberto Codetta" userId="b8779ddd9d5fa1b6" providerId="LiveId" clId="{59F293B3-0311-4645-A271-053EC55D21E9}" dt="2024-06-13T19:45:22.542" v="1778" actId="478"/>
          <ac:picMkLst>
            <pc:docMk/>
            <pc:sldMk cId="3283564142" sldId="263"/>
            <ac:picMk id="7" creationId="{73E00EC0-C44B-DD5E-1EBD-5B32081C1177}"/>
          </ac:picMkLst>
        </pc:picChg>
        <pc:picChg chg="del">
          <ac:chgData name="Adalberto Codetta" userId="b8779ddd9d5fa1b6" providerId="LiveId" clId="{59F293B3-0311-4645-A271-053EC55D21E9}" dt="2024-06-13T20:29:50.602" v="2058" actId="478"/>
          <ac:picMkLst>
            <pc:docMk/>
            <pc:sldMk cId="3283564142" sldId="263"/>
            <ac:picMk id="13" creationId="{FFE8ACE6-9F03-B814-96F0-96C7E05DB22E}"/>
          </ac:picMkLst>
        </pc:picChg>
        <pc:picChg chg="add mod">
          <ac:chgData name="Adalberto Codetta" userId="b8779ddd9d5fa1b6" providerId="LiveId" clId="{59F293B3-0311-4645-A271-053EC55D21E9}" dt="2024-06-13T20:44:19" v="2446" actId="14100"/>
          <ac:picMkLst>
            <pc:docMk/>
            <pc:sldMk cId="3283564142" sldId="263"/>
            <ac:picMk id="15" creationId="{F4BEDF71-819B-E662-DA91-2DB61929D1D0}"/>
          </ac:picMkLst>
        </pc:picChg>
        <pc:picChg chg="add mod">
          <ac:chgData name="Adalberto Codetta" userId="b8779ddd9d5fa1b6" providerId="LiveId" clId="{59F293B3-0311-4645-A271-053EC55D21E9}" dt="2024-06-13T20:46:14.765" v="2451" actId="14100"/>
          <ac:picMkLst>
            <pc:docMk/>
            <pc:sldMk cId="3283564142" sldId="263"/>
            <ac:picMk id="17" creationId="{80D5862A-C7AC-0C58-268D-BA5A4EE768D2}"/>
          </ac:picMkLst>
        </pc:picChg>
      </pc:sldChg>
      <pc:sldChg chg="addSp delSp modSp add mod">
        <pc:chgData name="Adalberto Codetta" userId="b8779ddd9d5fa1b6" providerId="LiveId" clId="{59F293B3-0311-4645-A271-053EC55D21E9}" dt="2024-06-14T10:48:14.363" v="3316" actId="6549"/>
        <pc:sldMkLst>
          <pc:docMk/>
          <pc:sldMk cId="2655224295" sldId="264"/>
        </pc:sldMkLst>
        <pc:spChg chg="del">
          <ac:chgData name="Adalberto Codetta" userId="b8779ddd9d5fa1b6" providerId="LiveId" clId="{59F293B3-0311-4645-A271-053EC55D21E9}" dt="2024-06-13T20:49:26.638" v="2452" actId="478"/>
          <ac:spMkLst>
            <pc:docMk/>
            <pc:sldMk cId="2655224295" sldId="264"/>
            <ac:spMk id="3" creationId="{428444F8-B612-BE7E-4291-C839CD6B87A2}"/>
          </ac:spMkLst>
        </pc:spChg>
        <pc:spChg chg="add del">
          <ac:chgData name="Adalberto Codetta" userId="b8779ddd9d5fa1b6" providerId="LiveId" clId="{59F293B3-0311-4645-A271-053EC55D21E9}" dt="2024-06-14T10:36:15.526" v="3207" actId="478"/>
          <ac:spMkLst>
            <pc:docMk/>
            <pc:sldMk cId="2655224295" sldId="264"/>
            <ac:spMk id="3" creationId="{A9254140-6401-CA96-B755-3417EE61DEF2}"/>
          </ac:spMkLst>
        </pc:spChg>
        <pc:spChg chg="mod">
          <ac:chgData name="Adalberto Codetta" userId="b8779ddd9d5fa1b6" providerId="LiveId" clId="{59F293B3-0311-4645-A271-053EC55D21E9}" dt="2024-06-14T10:48:14.363" v="3316" actId="6549"/>
          <ac:spMkLst>
            <pc:docMk/>
            <pc:sldMk cId="2655224295" sldId="264"/>
            <ac:spMk id="6" creationId="{F4B92C04-E22E-CA82-8C6B-E7CAC914A5CF}"/>
          </ac:spMkLst>
        </pc:spChg>
        <pc:spChg chg="del mod">
          <ac:chgData name="Adalberto Codetta" userId="b8779ddd9d5fa1b6" providerId="LiveId" clId="{59F293B3-0311-4645-A271-053EC55D21E9}" dt="2024-06-13T20:50:17.549" v="2455" actId="478"/>
          <ac:spMkLst>
            <pc:docMk/>
            <pc:sldMk cId="2655224295" sldId="264"/>
            <ac:spMk id="10" creationId="{8C178FBD-7F5C-9378-EA2C-576B3F0D98DB}"/>
          </ac:spMkLst>
        </pc:spChg>
        <pc:spChg chg="del mod">
          <ac:chgData name="Adalberto Codetta" userId="b8779ddd9d5fa1b6" providerId="LiveId" clId="{59F293B3-0311-4645-A271-053EC55D21E9}" dt="2024-06-13T20:50:32.998" v="2459" actId="478"/>
          <ac:spMkLst>
            <pc:docMk/>
            <pc:sldMk cId="2655224295" sldId="264"/>
            <ac:spMk id="6149" creationId="{351CD377-4E08-3BEE-8B1A-BEF5D6FB17BB}"/>
          </ac:spMkLst>
        </pc:spChg>
        <pc:picChg chg="add mod">
          <ac:chgData name="Adalberto Codetta" userId="b8779ddd9d5fa1b6" providerId="LiveId" clId="{59F293B3-0311-4645-A271-053EC55D21E9}" dt="2024-06-14T10:36:24.287" v="3210" actId="1076"/>
          <ac:picMkLst>
            <pc:docMk/>
            <pc:sldMk cId="2655224295" sldId="264"/>
            <ac:picMk id="4" creationId="{1DD24994-6856-8729-5511-3C1B65A3C2E0}"/>
          </ac:picMkLst>
        </pc:picChg>
        <pc:picChg chg="add del mod">
          <ac:chgData name="Adalberto Codetta" userId="b8779ddd9d5fa1b6" providerId="LiveId" clId="{59F293B3-0311-4645-A271-053EC55D21E9}" dt="2024-06-13T20:50:32.998" v="2459" actId="478"/>
          <ac:picMkLst>
            <pc:docMk/>
            <pc:sldMk cId="2655224295" sldId="264"/>
            <ac:picMk id="4" creationId="{B84C4D23-DD04-F98A-B4BE-AF1C101B5167}"/>
          </ac:picMkLst>
        </pc:picChg>
        <pc:picChg chg="del">
          <ac:chgData name="Adalberto Codetta" userId="b8779ddd9d5fa1b6" providerId="LiveId" clId="{59F293B3-0311-4645-A271-053EC55D21E9}" dt="2024-06-13T20:50:05.800" v="2453" actId="478"/>
          <ac:picMkLst>
            <pc:docMk/>
            <pc:sldMk cId="2655224295" sldId="264"/>
            <ac:picMk id="7" creationId="{73E00EC0-C44B-DD5E-1EBD-5B32081C1177}"/>
          </ac:picMkLst>
        </pc:picChg>
        <pc:picChg chg="add del mod">
          <ac:chgData name="Adalberto Codetta" userId="b8779ddd9d5fa1b6" providerId="LiveId" clId="{59F293B3-0311-4645-A271-053EC55D21E9}" dt="2024-06-14T10:35:52.436" v="3198" actId="22"/>
          <ac:picMkLst>
            <pc:docMk/>
            <pc:sldMk cId="2655224295" sldId="264"/>
            <ac:picMk id="7" creationId="{D0DF5141-8CA6-B9D4-545E-A4E9A1E3514B}"/>
          </ac:picMkLst>
        </pc:picChg>
        <pc:picChg chg="add del mod">
          <ac:chgData name="Adalberto Codetta" userId="b8779ddd9d5fa1b6" providerId="LiveId" clId="{59F293B3-0311-4645-A271-053EC55D21E9}" dt="2024-06-14T10:36:20.508" v="3209" actId="478"/>
          <ac:picMkLst>
            <pc:docMk/>
            <pc:sldMk cId="2655224295" sldId="264"/>
            <ac:picMk id="8" creationId="{70AB8ACB-E980-8403-41DC-07A3BA878AAB}"/>
          </ac:picMkLst>
        </pc:picChg>
        <pc:picChg chg="add del mod">
          <ac:chgData name="Adalberto Codetta" userId="b8779ddd9d5fa1b6" providerId="LiveId" clId="{59F293B3-0311-4645-A271-053EC55D21E9}" dt="2024-06-14T10:35:52.022" v="3196" actId="22"/>
          <ac:picMkLst>
            <pc:docMk/>
            <pc:sldMk cId="2655224295" sldId="264"/>
            <ac:picMk id="10" creationId="{F4CCCDB5-D11F-7F88-20FA-E56CD8C36D5A}"/>
          </ac:picMkLst>
        </pc:picChg>
        <pc:picChg chg="add del mod">
          <ac:chgData name="Adalberto Codetta" userId="b8779ddd9d5fa1b6" providerId="LiveId" clId="{59F293B3-0311-4645-A271-053EC55D21E9}" dt="2024-06-14T10:35:51.457" v="3193" actId="22"/>
          <ac:picMkLst>
            <pc:docMk/>
            <pc:sldMk cId="2655224295" sldId="264"/>
            <ac:picMk id="12" creationId="{35FBD338-2105-9465-5256-A862B7D0B921}"/>
          </ac:picMkLst>
        </pc:picChg>
        <pc:picChg chg="add mod">
          <ac:chgData name="Adalberto Codetta" userId="b8779ddd9d5fa1b6" providerId="LiveId" clId="{59F293B3-0311-4645-A271-053EC55D21E9}" dt="2024-06-14T10:48:13.041" v="3314" actId="14100"/>
          <ac:picMkLst>
            <pc:docMk/>
            <pc:sldMk cId="2655224295" sldId="264"/>
            <ac:picMk id="15" creationId="{5E09F282-678F-4DA3-D3E5-B56DC7360C54}"/>
          </ac:picMkLst>
        </pc:picChg>
      </pc:sldChg>
      <pc:sldChg chg="add del">
        <pc:chgData name="Adalberto Codetta" userId="b8779ddd9d5fa1b6" providerId="LiveId" clId="{59F293B3-0311-4645-A271-053EC55D21E9}" dt="2024-06-13T14:22:43.125" v="959" actId="47"/>
        <pc:sldMkLst>
          <pc:docMk/>
          <pc:sldMk cId="3203996308" sldId="264"/>
        </pc:sldMkLst>
      </pc:sldChg>
      <pc:sldChg chg="addSp delSp modSp new mod">
        <pc:chgData name="Adalberto Codetta" userId="b8779ddd9d5fa1b6" providerId="LiveId" clId="{59F293B3-0311-4645-A271-053EC55D21E9}" dt="2024-06-13T21:41:02.546" v="3173" actId="20577"/>
        <pc:sldMkLst>
          <pc:docMk/>
          <pc:sldMk cId="667783695" sldId="265"/>
        </pc:sldMkLst>
        <pc:spChg chg="add mod">
          <ac:chgData name="Adalberto Codetta" userId="b8779ddd9d5fa1b6" providerId="LiveId" clId="{59F293B3-0311-4645-A271-053EC55D21E9}" dt="2024-06-13T21:41:02.546" v="3173" actId="20577"/>
          <ac:spMkLst>
            <pc:docMk/>
            <pc:sldMk cId="667783695" sldId="265"/>
            <ac:spMk id="2" creationId="{7950E163-D057-6CB1-E8A8-CBDD56F6089F}"/>
          </ac:spMkLst>
        </pc:spChg>
        <pc:spChg chg="add mod">
          <ac:chgData name="Adalberto Codetta" userId="b8779ddd9d5fa1b6" providerId="LiveId" clId="{59F293B3-0311-4645-A271-053EC55D21E9}" dt="2024-06-13T21:04:06.543" v="2666"/>
          <ac:spMkLst>
            <pc:docMk/>
            <pc:sldMk cId="667783695" sldId="265"/>
            <ac:spMk id="3" creationId="{09C59B84-DADB-87B2-E70D-122652D8B61F}"/>
          </ac:spMkLst>
        </pc:spChg>
        <pc:spChg chg="add del">
          <ac:chgData name="Adalberto Codetta" userId="b8779ddd9d5fa1b6" providerId="LiveId" clId="{59F293B3-0311-4645-A271-053EC55D21E9}" dt="2024-06-13T21:11:48.750" v="2671" actId="22"/>
          <ac:spMkLst>
            <pc:docMk/>
            <pc:sldMk cId="667783695" sldId="265"/>
            <ac:spMk id="6" creationId="{B99F3908-BC38-BBD8-F40D-2B8D4E166AF0}"/>
          </ac:spMkLst>
        </pc:spChg>
        <pc:spChg chg="add mod">
          <ac:chgData name="Adalberto Codetta" userId="b8779ddd9d5fa1b6" providerId="LiveId" clId="{59F293B3-0311-4645-A271-053EC55D21E9}" dt="2024-06-13T21:15:21.157" v="2679" actId="20577"/>
          <ac:spMkLst>
            <pc:docMk/>
            <pc:sldMk cId="667783695" sldId="265"/>
            <ac:spMk id="8" creationId="{824B2032-B9D3-C8F4-02A1-8388559B76F9}"/>
          </ac:spMkLst>
        </pc:spChg>
        <pc:picChg chg="add mod">
          <ac:chgData name="Adalberto Codetta" userId="b8779ddd9d5fa1b6" providerId="LiveId" clId="{59F293B3-0311-4645-A271-053EC55D21E9}" dt="2024-06-13T21:06:37.657" v="2669" actId="14100"/>
          <ac:picMkLst>
            <pc:docMk/>
            <pc:sldMk cId="667783695" sldId="265"/>
            <ac:picMk id="4" creationId="{9F73DB13-FDC8-FA49-3C2E-574BB3C7A6EC}"/>
          </ac:picMkLst>
        </pc:picChg>
      </pc:sldChg>
      <pc:sldChg chg="addSp delSp modSp add mod modTransition">
        <pc:chgData name="Adalberto Codetta" userId="b8779ddd9d5fa1b6" providerId="LiveId" clId="{59F293B3-0311-4645-A271-053EC55D21E9}" dt="2024-06-14T11:03:28.046" v="3338" actId="1076"/>
        <pc:sldMkLst>
          <pc:docMk/>
          <pc:sldMk cId="0" sldId="266"/>
        </pc:sldMkLst>
        <pc:spChg chg="mod">
          <ac:chgData name="Adalberto Codetta" userId="b8779ddd9d5fa1b6" providerId="LiveId" clId="{59F293B3-0311-4645-A271-053EC55D21E9}" dt="2024-06-14T11:03:28.046" v="3338" actId="1076"/>
          <ac:spMkLst>
            <pc:docMk/>
            <pc:sldMk cId="0" sldId="266"/>
            <ac:spMk id="3" creationId="{B8583340-1FF0-503E-F8AF-63DA607BA0C1}"/>
          </ac:spMkLst>
        </pc:spChg>
        <pc:spChg chg="mod">
          <ac:chgData name="Adalberto Codetta" userId="b8779ddd9d5fa1b6" providerId="LiveId" clId="{59F293B3-0311-4645-A271-053EC55D21E9}" dt="2024-06-13T21:20:11.012" v="2786"/>
          <ac:spMkLst>
            <pc:docMk/>
            <pc:sldMk cId="0" sldId="266"/>
            <ac:spMk id="4" creationId="{751D2EF5-4EEB-50BD-86D1-AB17399172C9}"/>
          </ac:spMkLst>
        </pc:spChg>
        <pc:spChg chg="add del mod">
          <ac:chgData name="Adalberto Codetta" userId="b8779ddd9d5fa1b6" providerId="LiveId" clId="{59F293B3-0311-4645-A271-053EC55D21E9}" dt="2024-06-13T21:28:18.853" v="2821" actId="478"/>
          <ac:spMkLst>
            <pc:docMk/>
            <pc:sldMk cId="0" sldId="266"/>
            <ac:spMk id="5" creationId="{912AE030-9B2F-25D6-1B06-AE4EBB7F705F}"/>
          </ac:spMkLst>
        </pc:spChg>
        <pc:spChg chg="mod">
          <ac:chgData name="Adalberto Codetta" userId="b8779ddd9d5fa1b6" providerId="LiveId" clId="{59F293B3-0311-4645-A271-053EC55D21E9}" dt="2024-06-13T21:28:06.652" v="2820" actId="20577"/>
          <ac:spMkLst>
            <pc:docMk/>
            <pc:sldMk cId="0" sldId="266"/>
            <ac:spMk id="1027" creationId="{718AB03C-7302-97C7-5E02-F8A927A0B503}"/>
          </ac:spMkLst>
        </pc:spChg>
      </pc:sldChg>
      <pc:sldChg chg="delSp modSp add del mod">
        <pc:chgData name="Adalberto Codetta" userId="b8779ddd9d5fa1b6" providerId="LiveId" clId="{59F293B3-0311-4645-A271-053EC55D21E9}" dt="2024-06-13T21:19:56.833" v="2785" actId="47"/>
        <pc:sldMkLst>
          <pc:docMk/>
          <pc:sldMk cId="235524883" sldId="266"/>
        </pc:sldMkLst>
        <pc:spChg chg="mod">
          <ac:chgData name="Adalberto Codetta" userId="b8779ddd9d5fa1b6" providerId="LiveId" clId="{59F293B3-0311-4645-A271-053EC55D21E9}" dt="2024-06-13T21:16:22.576" v="2781" actId="20577"/>
          <ac:spMkLst>
            <pc:docMk/>
            <pc:sldMk cId="235524883" sldId="266"/>
            <ac:spMk id="2" creationId="{7950E163-D057-6CB1-E8A8-CBDD56F6089F}"/>
          </ac:spMkLst>
        </pc:spChg>
        <pc:spChg chg="del mod">
          <ac:chgData name="Adalberto Codetta" userId="b8779ddd9d5fa1b6" providerId="LiveId" clId="{59F293B3-0311-4645-A271-053EC55D21E9}" dt="2024-06-13T21:19:54.943" v="2784"/>
          <ac:spMkLst>
            <pc:docMk/>
            <pc:sldMk cId="235524883" sldId="266"/>
            <ac:spMk id="8" creationId="{824B2032-B9D3-C8F4-02A1-8388559B76F9}"/>
          </ac:spMkLst>
        </pc:spChg>
      </pc:sldChg>
      <pc:sldChg chg="addSp delSp modSp add mod">
        <pc:chgData name="Adalberto Codetta" userId="b8779ddd9d5fa1b6" providerId="LiveId" clId="{59F293B3-0311-4645-A271-053EC55D21E9}" dt="2024-06-14T10:48:23.683" v="3321" actId="20577"/>
        <pc:sldMkLst>
          <pc:docMk/>
          <pc:sldMk cId="279558550" sldId="267"/>
        </pc:sldMkLst>
        <pc:spChg chg="add mod">
          <ac:chgData name="Adalberto Codetta" userId="b8779ddd9d5fa1b6" providerId="LiveId" clId="{59F293B3-0311-4645-A271-053EC55D21E9}" dt="2024-06-14T10:48:16.316" v="3317" actId="6549"/>
          <ac:spMkLst>
            <pc:docMk/>
            <pc:sldMk cId="279558550" sldId="267"/>
            <ac:spMk id="3" creationId="{12EE2689-36C8-F116-1C67-1BB7D2817B30}"/>
          </ac:spMkLst>
        </pc:spChg>
        <pc:spChg chg="mod">
          <ac:chgData name="Adalberto Codetta" userId="b8779ddd9d5fa1b6" providerId="LiveId" clId="{59F293B3-0311-4645-A271-053EC55D21E9}" dt="2024-06-14T10:48:23.683" v="3321" actId="20577"/>
          <ac:spMkLst>
            <pc:docMk/>
            <pc:sldMk cId="279558550" sldId="267"/>
            <ac:spMk id="6" creationId="{F4B92C04-E22E-CA82-8C6B-E7CAC914A5CF}"/>
          </ac:spMkLst>
        </pc:spChg>
        <pc:picChg chg="del">
          <ac:chgData name="Adalberto Codetta" userId="b8779ddd9d5fa1b6" providerId="LiveId" clId="{59F293B3-0311-4645-A271-053EC55D21E9}" dt="2024-06-13T21:32:52.132" v="2894" actId="478"/>
          <ac:picMkLst>
            <pc:docMk/>
            <pc:sldMk cId="279558550" sldId="267"/>
            <ac:picMk id="8" creationId="{70AB8ACB-E980-8403-41DC-07A3BA878AAB}"/>
          </ac:picMkLst>
        </pc:picChg>
      </pc:sldChg>
      <pc:sldChg chg="addSp delSp modSp add mod">
        <pc:chgData name="Adalberto Codetta" userId="b8779ddd9d5fa1b6" providerId="LiveId" clId="{59F293B3-0311-4645-A271-053EC55D21E9}" dt="2024-06-14T11:26:38.821" v="3606" actId="1076"/>
        <pc:sldMkLst>
          <pc:docMk/>
          <pc:sldMk cId="1621871357" sldId="268"/>
        </pc:sldMkLst>
        <pc:spChg chg="del">
          <ac:chgData name="Adalberto Codetta" userId="b8779ddd9d5fa1b6" providerId="LiveId" clId="{59F293B3-0311-4645-A271-053EC55D21E9}" dt="2024-06-14T11:00:59.481" v="3328" actId="478"/>
          <ac:spMkLst>
            <pc:docMk/>
            <pc:sldMk cId="1621871357" sldId="268"/>
            <ac:spMk id="3" creationId="{B8583340-1FF0-503E-F8AF-63DA607BA0C1}"/>
          </ac:spMkLst>
        </pc:spChg>
        <pc:spChg chg="add del mod">
          <ac:chgData name="Adalberto Codetta" userId="b8779ddd9d5fa1b6" providerId="LiveId" clId="{59F293B3-0311-4645-A271-053EC55D21E9}" dt="2024-06-14T11:17:50.709" v="3490" actId="478"/>
          <ac:spMkLst>
            <pc:docMk/>
            <pc:sldMk cId="1621871357" sldId="268"/>
            <ac:spMk id="7" creationId="{AFBD4C3D-A613-C383-D71C-2411FCF2F61E}"/>
          </ac:spMkLst>
        </pc:spChg>
        <pc:spChg chg="add mod">
          <ac:chgData name="Adalberto Codetta" userId="b8779ddd9d5fa1b6" providerId="LiveId" clId="{59F293B3-0311-4645-A271-053EC55D21E9}" dt="2024-06-14T11:26:38.821" v="3606" actId="1076"/>
          <ac:spMkLst>
            <pc:docMk/>
            <pc:sldMk cId="1621871357" sldId="268"/>
            <ac:spMk id="10" creationId="{1845F6F7-7568-9587-1B81-439738B63630}"/>
          </ac:spMkLst>
        </pc:spChg>
        <pc:spChg chg="mod">
          <ac:chgData name="Adalberto Codetta" userId="b8779ddd9d5fa1b6" providerId="LiveId" clId="{59F293B3-0311-4645-A271-053EC55D21E9}" dt="2024-06-14T11:23:38.582" v="3554" actId="20577"/>
          <ac:spMkLst>
            <pc:docMk/>
            <pc:sldMk cId="1621871357" sldId="268"/>
            <ac:spMk id="1026" creationId="{D2CF8321-CA28-3753-68D7-1B8843E9B3E7}"/>
          </ac:spMkLst>
        </pc:spChg>
        <pc:spChg chg="del mod">
          <ac:chgData name="Adalberto Codetta" userId="b8779ddd9d5fa1b6" providerId="LiveId" clId="{59F293B3-0311-4645-A271-053EC55D21E9}" dt="2024-06-14T11:00:48.257" v="3327" actId="478"/>
          <ac:spMkLst>
            <pc:docMk/>
            <pc:sldMk cId="1621871357" sldId="268"/>
            <ac:spMk id="1027" creationId="{718AB03C-7302-97C7-5E02-F8A927A0B503}"/>
          </ac:spMkLst>
        </pc:spChg>
        <pc:picChg chg="add mod">
          <ac:chgData name="Adalberto Codetta" userId="b8779ddd9d5fa1b6" providerId="LiveId" clId="{59F293B3-0311-4645-A271-053EC55D21E9}" dt="2024-06-14T11:18:20.249" v="3494" actId="1076"/>
          <ac:picMkLst>
            <pc:docMk/>
            <pc:sldMk cId="1621871357" sldId="268"/>
            <ac:picMk id="5" creationId="{068AEA1F-BDAA-9860-478E-0F2EDD373A75}"/>
          </ac:picMkLst>
        </pc:picChg>
        <pc:picChg chg="add mod ord">
          <ac:chgData name="Adalberto Codetta" userId="b8779ddd9d5fa1b6" providerId="LiveId" clId="{59F293B3-0311-4645-A271-053EC55D21E9}" dt="2024-06-14T11:18:34.886" v="3495" actId="167"/>
          <ac:picMkLst>
            <pc:docMk/>
            <pc:sldMk cId="1621871357" sldId="268"/>
            <ac:picMk id="9" creationId="{FD5B678C-5026-0B5D-CAA3-54750BCFABDA}"/>
          </ac:picMkLst>
        </pc:picChg>
        <pc:picChg chg="del">
          <ac:chgData name="Adalberto Codetta" userId="b8779ddd9d5fa1b6" providerId="LiveId" clId="{59F293B3-0311-4645-A271-053EC55D21E9}" dt="2024-06-14T11:07:48.999" v="3419" actId="478"/>
          <ac:picMkLst>
            <pc:docMk/>
            <pc:sldMk cId="1621871357" sldId="268"/>
            <ac:picMk id="1028" creationId="{58B8A961-1171-FCDE-0C40-6B767A5C4023}"/>
          </ac:picMkLst>
        </pc:picChg>
      </pc:sldChg>
      <pc:sldChg chg="add del">
        <pc:chgData name="Adalberto Codetta" userId="b8779ddd9d5fa1b6" providerId="LiveId" clId="{59F293B3-0311-4645-A271-053EC55D21E9}" dt="2024-06-14T10:49:44.206" v="3325" actId="47"/>
        <pc:sldMkLst>
          <pc:docMk/>
          <pc:sldMk cId="721673035" sldId="269"/>
        </pc:sldMkLst>
      </pc:sldChg>
      <pc:sldChg chg="addSp delSp modSp add mod">
        <pc:chgData name="Adalberto Codetta" userId="b8779ddd9d5fa1b6" providerId="LiveId" clId="{59F293B3-0311-4645-A271-053EC55D21E9}" dt="2024-06-14T11:36:50.873" v="3940" actId="20577"/>
        <pc:sldMkLst>
          <pc:docMk/>
          <pc:sldMk cId="1237089820" sldId="269"/>
        </pc:sldMkLst>
        <pc:spChg chg="del">
          <ac:chgData name="Adalberto Codetta" userId="b8779ddd9d5fa1b6" providerId="LiveId" clId="{59F293B3-0311-4645-A271-053EC55D21E9}" dt="2024-06-14T11:29:14.543" v="3899" actId="478"/>
          <ac:spMkLst>
            <pc:docMk/>
            <pc:sldMk cId="1237089820" sldId="269"/>
            <ac:spMk id="10" creationId="{1845F6F7-7568-9587-1B81-439738B63630}"/>
          </ac:spMkLst>
        </pc:spChg>
        <pc:spChg chg="add mod">
          <ac:chgData name="Adalberto Codetta" userId="b8779ddd9d5fa1b6" providerId="LiveId" clId="{59F293B3-0311-4645-A271-053EC55D21E9}" dt="2024-06-14T11:36:08.983" v="3915" actId="1076"/>
          <ac:spMkLst>
            <pc:docMk/>
            <pc:sldMk cId="1237089820" sldId="269"/>
            <ac:spMk id="11" creationId="{50E3774E-E086-B594-0448-3F84550AEE44}"/>
          </ac:spMkLst>
        </pc:spChg>
        <pc:spChg chg="mod">
          <ac:chgData name="Adalberto Codetta" userId="b8779ddd9d5fa1b6" providerId="LiveId" clId="{59F293B3-0311-4645-A271-053EC55D21E9}" dt="2024-06-14T11:36:50.873" v="3940" actId="20577"/>
          <ac:spMkLst>
            <pc:docMk/>
            <pc:sldMk cId="1237089820" sldId="269"/>
            <ac:spMk id="1026" creationId="{D2CF8321-CA28-3753-68D7-1B8843E9B3E7}"/>
          </ac:spMkLst>
        </pc:spChg>
        <pc:picChg chg="add mod">
          <ac:chgData name="Adalberto Codetta" userId="b8779ddd9d5fa1b6" providerId="LiveId" clId="{59F293B3-0311-4645-A271-053EC55D21E9}" dt="2024-06-14T11:36:22.941" v="3918" actId="1076"/>
          <ac:picMkLst>
            <pc:docMk/>
            <pc:sldMk cId="1237089820" sldId="269"/>
            <ac:picMk id="3" creationId="{630E1339-0DBC-F3B5-541A-D4490D8FFE12}"/>
          </ac:picMkLst>
        </pc:picChg>
        <pc:picChg chg="del">
          <ac:chgData name="Adalberto Codetta" userId="b8779ddd9d5fa1b6" providerId="LiveId" clId="{59F293B3-0311-4645-A271-053EC55D21E9}" dt="2024-06-14T11:29:12.099" v="3898" actId="478"/>
          <ac:picMkLst>
            <pc:docMk/>
            <pc:sldMk cId="1237089820" sldId="269"/>
            <ac:picMk id="5" creationId="{068AEA1F-BDAA-9860-478E-0F2EDD373A75}"/>
          </ac:picMkLst>
        </pc:picChg>
        <pc:picChg chg="add mod">
          <ac:chgData name="Adalberto Codetta" userId="b8779ddd9d5fa1b6" providerId="LiveId" clId="{59F293B3-0311-4645-A271-053EC55D21E9}" dt="2024-06-14T11:36:14.282" v="3916" actId="1076"/>
          <ac:picMkLst>
            <pc:docMk/>
            <pc:sldMk cId="1237089820" sldId="269"/>
            <ac:picMk id="7" creationId="{40821C74-1702-103F-DE13-58ABA1FB6780}"/>
          </ac:picMkLst>
        </pc:picChg>
        <pc:picChg chg="del">
          <ac:chgData name="Adalberto Codetta" userId="b8779ddd9d5fa1b6" providerId="LiveId" clId="{59F293B3-0311-4645-A271-053EC55D21E9}" dt="2024-06-14T11:29:16.795" v="3900" actId="478"/>
          <ac:picMkLst>
            <pc:docMk/>
            <pc:sldMk cId="1237089820" sldId="269"/>
            <ac:picMk id="9" creationId="{FD5B678C-5026-0B5D-CAA3-54750BCFABDA}"/>
          </ac:picMkLst>
        </pc:pic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6-13T16:23:31.721" idx="1">
    <p:pos x="10" y="1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1">
            <a:extLst>
              <a:ext uri="{FF2B5EF4-FFF2-40B4-BE49-F238E27FC236}">
                <a16:creationId xmlns:a16="http://schemas.microsoft.com/office/drawing/2014/main" id="{4651E3D8-36E5-5D28-9309-0BEB6D18B7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it-IT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89B67BBE-FC2C-8A06-F6E7-B802DB813B05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1937" cy="400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53E4D387-0559-A24C-5E72-B90CB10ABDD5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5200" cy="48085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it-IT" altLang="it-IT" noProof="0"/>
          </a:p>
        </p:txBody>
      </p:sp>
      <p:sp>
        <p:nvSpPr>
          <p:cNvPr id="5125" name="Text Box 4">
            <a:extLst>
              <a:ext uri="{FF2B5EF4-FFF2-40B4-BE49-F238E27FC236}">
                <a16:creationId xmlns:a16="http://schemas.microsoft.com/office/drawing/2014/main" id="{3507EAB5-4521-A824-405B-452CFFCDC7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it-IT"/>
          </a:p>
        </p:txBody>
      </p:sp>
      <p:sp>
        <p:nvSpPr>
          <p:cNvPr id="5126" name="Text Box 5">
            <a:extLst>
              <a:ext uri="{FF2B5EF4-FFF2-40B4-BE49-F238E27FC236}">
                <a16:creationId xmlns:a16="http://schemas.microsoft.com/office/drawing/2014/main" id="{E6C5E6A1-BF59-C9AE-52EF-F5BF1FB575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it-IT"/>
          </a:p>
        </p:txBody>
      </p:sp>
      <p:sp>
        <p:nvSpPr>
          <p:cNvPr id="5127" name="Text Box 6">
            <a:extLst>
              <a:ext uri="{FF2B5EF4-FFF2-40B4-BE49-F238E27FC236}">
                <a16:creationId xmlns:a16="http://schemas.microsoft.com/office/drawing/2014/main" id="{61C2E413-3CD9-B3E4-6C2E-67ACECD54F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it-IT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51CA24AE-EA1C-D95E-C118-CCEC0C672770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8187" cy="5318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fld id="{7E2F66C7-8501-4A91-BC5E-FDC397894245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37F44DF9-3AD9-2CA8-7F9B-35E5AC02083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D2443FF-C046-4C99-A3CB-A7D96F9708E4}" type="slidenum">
              <a:rPr lang="it-IT" altLang="it-IT" sz="140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it-IT" altLang="it-IT" sz="1400">
              <a:cs typeface="Arial Unicode MS" panose="020B0604020202020204" pitchFamily="34" charset="-128"/>
            </a:endParaRPr>
          </a:p>
        </p:txBody>
      </p:sp>
      <p:sp>
        <p:nvSpPr>
          <p:cNvPr id="7171" name="Text Box 1">
            <a:extLst>
              <a:ext uri="{FF2B5EF4-FFF2-40B4-BE49-F238E27FC236}">
                <a16:creationId xmlns:a16="http://schemas.microsoft.com/office/drawing/2014/main" id="{42B994DA-4CA6-6351-97BD-0F0A788B12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5E4BECFE-1113-4BAB-88ED-2D2AD42578E4}" type="slidenum">
              <a:rPr lang="it-IT" altLang="it-IT" sz="1400">
                <a:cs typeface="Arial Unicode MS" panose="020B0604020202020204" pitchFamily="34" charset="-128"/>
              </a:rPr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it-IT" altLang="it-IT" sz="1400">
              <a:cs typeface="Arial Unicode MS" panose="020B0604020202020204" pitchFamily="34" charset="-128"/>
            </a:endParaRPr>
          </a:p>
        </p:txBody>
      </p:sp>
      <p:sp>
        <p:nvSpPr>
          <p:cNvPr id="7172" name="Rectangle 2">
            <a:extLst>
              <a:ext uri="{FF2B5EF4-FFF2-40B4-BE49-F238E27FC236}">
                <a16:creationId xmlns:a16="http://schemas.microsoft.com/office/drawing/2014/main" id="{26B205BC-461C-5AE2-781C-CDE4EA33AC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3" name="Rectangle 3">
            <a:extLst>
              <a:ext uri="{FF2B5EF4-FFF2-40B4-BE49-F238E27FC236}">
                <a16:creationId xmlns:a16="http://schemas.microsoft.com/office/drawing/2014/main" id="{5F961AEC-E06B-2260-7E9A-6C098267DC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68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930209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37F44DF9-3AD9-2CA8-7F9B-35E5AC02083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D2443FF-C046-4C99-A3CB-A7D96F9708E4}" type="slidenum">
              <a:rPr lang="it-IT" altLang="it-IT" sz="140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it-IT" altLang="it-IT" sz="1400">
              <a:cs typeface="Arial Unicode MS" panose="020B0604020202020204" pitchFamily="34" charset="-128"/>
            </a:endParaRPr>
          </a:p>
        </p:txBody>
      </p:sp>
      <p:sp>
        <p:nvSpPr>
          <p:cNvPr id="7171" name="Text Box 1">
            <a:extLst>
              <a:ext uri="{FF2B5EF4-FFF2-40B4-BE49-F238E27FC236}">
                <a16:creationId xmlns:a16="http://schemas.microsoft.com/office/drawing/2014/main" id="{42B994DA-4CA6-6351-97BD-0F0A788B12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5E4BECFE-1113-4BAB-88ED-2D2AD42578E4}" type="slidenum">
              <a:rPr lang="it-IT" altLang="it-IT" sz="1400">
                <a:cs typeface="Arial Unicode MS" panose="020B0604020202020204" pitchFamily="34" charset="-128"/>
              </a:rPr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it-IT" altLang="it-IT" sz="1400">
              <a:cs typeface="Arial Unicode MS" panose="020B0604020202020204" pitchFamily="34" charset="-128"/>
            </a:endParaRPr>
          </a:p>
        </p:txBody>
      </p:sp>
      <p:sp>
        <p:nvSpPr>
          <p:cNvPr id="7172" name="Rectangle 2">
            <a:extLst>
              <a:ext uri="{FF2B5EF4-FFF2-40B4-BE49-F238E27FC236}">
                <a16:creationId xmlns:a16="http://schemas.microsoft.com/office/drawing/2014/main" id="{26B205BC-461C-5AE2-781C-CDE4EA33AC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3" name="Rectangle 3">
            <a:extLst>
              <a:ext uri="{FF2B5EF4-FFF2-40B4-BE49-F238E27FC236}">
                <a16:creationId xmlns:a16="http://schemas.microsoft.com/office/drawing/2014/main" id="{5F961AEC-E06B-2260-7E9A-6C098267DC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68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0653866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37F44DF9-3AD9-2CA8-7F9B-35E5AC02083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D2443FF-C046-4C99-A3CB-A7D96F9708E4}" type="slidenum">
              <a:rPr lang="it-IT" altLang="it-IT" sz="140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it-IT" altLang="it-IT" sz="1400">
              <a:cs typeface="Arial Unicode MS" panose="020B0604020202020204" pitchFamily="34" charset="-128"/>
            </a:endParaRPr>
          </a:p>
        </p:txBody>
      </p:sp>
      <p:sp>
        <p:nvSpPr>
          <p:cNvPr id="7171" name="Text Box 1">
            <a:extLst>
              <a:ext uri="{FF2B5EF4-FFF2-40B4-BE49-F238E27FC236}">
                <a16:creationId xmlns:a16="http://schemas.microsoft.com/office/drawing/2014/main" id="{42B994DA-4CA6-6351-97BD-0F0A788B12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5E4BECFE-1113-4BAB-88ED-2D2AD42578E4}" type="slidenum">
              <a:rPr lang="it-IT" altLang="it-IT" sz="1400">
                <a:cs typeface="Arial Unicode MS" panose="020B0604020202020204" pitchFamily="34" charset="-128"/>
              </a:rPr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it-IT" altLang="it-IT" sz="1400">
              <a:cs typeface="Arial Unicode MS" panose="020B0604020202020204" pitchFamily="34" charset="-128"/>
            </a:endParaRPr>
          </a:p>
        </p:txBody>
      </p:sp>
      <p:sp>
        <p:nvSpPr>
          <p:cNvPr id="7172" name="Rectangle 2">
            <a:extLst>
              <a:ext uri="{FF2B5EF4-FFF2-40B4-BE49-F238E27FC236}">
                <a16:creationId xmlns:a16="http://schemas.microsoft.com/office/drawing/2014/main" id="{26B205BC-461C-5AE2-781C-CDE4EA33AC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3" name="Rectangle 3">
            <a:extLst>
              <a:ext uri="{FF2B5EF4-FFF2-40B4-BE49-F238E27FC236}">
                <a16:creationId xmlns:a16="http://schemas.microsoft.com/office/drawing/2014/main" id="{5F961AEC-E06B-2260-7E9A-6C098267DC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68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485661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37F44DF9-3AD9-2CA8-7F9B-35E5AC02083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D2443FF-C046-4C99-A3CB-A7D96F9708E4}" type="slidenum">
              <a:rPr lang="it-IT" altLang="it-IT" sz="140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it-IT" altLang="it-IT" sz="1400">
              <a:cs typeface="Arial Unicode MS" panose="020B0604020202020204" pitchFamily="34" charset="-128"/>
            </a:endParaRPr>
          </a:p>
        </p:txBody>
      </p:sp>
      <p:sp>
        <p:nvSpPr>
          <p:cNvPr id="7171" name="Text Box 1">
            <a:extLst>
              <a:ext uri="{FF2B5EF4-FFF2-40B4-BE49-F238E27FC236}">
                <a16:creationId xmlns:a16="http://schemas.microsoft.com/office/drawing/2014/main" id="{42B994DA-4CA6-6351-97BD-0F0A788B12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5E4BECFE-1113-4BAB-88ED-2D2AD42578E4}" type="slidenum">
              <a:rPr lang="it-IT" altLang="it-IT" sz="1400">
                <a:cs typeface="Arial Unicode MS" panose="020B0604020202020204" pitchFamily="34" charset="-128"/>
              </a:rPr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it-IT" altLang="it-IT" sz="1400">
              <a:cs typeface="Arial Unicode MS" panose="020B0604020202020204" pitchFamily="34" charset="-128"/>
            </a:endParaRPr>
          </a:p>
        </p:txBody>
      </p:sp>
      <p:sp>
        <p:nvSpPr>
          <p:cNvPr id="7172" name="Rectangle 2">
            <a:extLst>
              <a:ext uri="{FF2B5EF4-FFF2-40B4-BE49-F238E27FC236}">
                <a16:creationId xmlns:a16="http://schemas.microsoft.com/office/drawing/2014/main" id="{26B205BC-461C-5AE2-781C-CDE4EA33AC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3" name="Rectangle 3">
            <a:extLst>
              <a:ext uri="{FF2B5EF4-FFF2-40B4-BE49-F238E27FC236}">
                <a16:creationId xmlns:a16="http://schemas.microsoft.com/office/drawing/2014/main" id="{5F961AEC-E06B-2260-7E9A-6C098267DC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68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4270956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37F44DF9-3AD9-2CA8-7F9B-35E5AC02083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D2443FF-C046-4C99-A3CB-A7D96F9708E4}" type="slidenum">
              <a:rPr lang="it-IT" altLang="it-IT" sz="140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it-IT" altLang="it-IT" sz="1400">
              <a:cs typeface="Arial Unicode MS" panose="020B0604020202020204" pitchFamily="34" charset="-128"/>
            </a:endParaRPr>
          </a:p>
        </p:txBody>
      </p:sp>
      <p:sp>
        <p:nvSpPr>
          <p:cNvPr id="7171" name="Text Box 1">
            <a:extLst>
              <a:ext uri="{FF2B5EF4-FFF2-40B4-BE49-F238E27FC236}">
                <a16:creationId xmlns:a16="http://schemas.microsoft.com/office/drawing/2014/main" id="{42B994DA-4CA6-6351-97BD-0F0A788B12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5E4BECFE-1113-4BAB-88ED-2D2AD42578E4}" type="slidenum">
              <a:rPr lang="it-IT" altLang="it-IT" sz="1400">
                <a:cs typeface="Arial Unicode MS" panose="020B0604020202020204" pitchFamily="34" charset="-128"/>
              </a:rPr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it-IT" altLang="it-IT" sz="1400">
              <a:cs typeface="Arial Unicode MS" panose="020B0604020202020204" pitchFamily="34" charset="-128"/>
            </a:endParaRPr>
          </a:p>
        </p:txBody>
      </p:sp>
      <p:sp>
        <p:nvSpPr>
          <p:cNvPr id="7172" name="Rectangle 2">
            <a:extLst>
              <a:ext uri="{FF2B5EF4-FFF2-40B4-BE49-F238E27FC236}">
                <a16:creationId xmlns:a16="http://schemas.microsoft.com/office/drawing/2014/main" id="{26B205BC-461C-5AE2-781C-CDE4EA33AC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3" name="Rectangle 3">
            <a:extLst>
              <a:ext uri="{FF2B5EF4-FFF2-40B4-BE49-F238E27FC236}">
                <a16:creationId xmlns:a16="http://schemas.microsoft.com/office/drawing/2014/main" id="{5F961AEC-E06B-2260-7E9A-6C098267DC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68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411495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37F44DF9-3AD9-2CA8-7F9B-35E5AC02083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D2443FF-C046-4C99-A3CB-A7D96F9708E4}" type="slidenum">
              <a:rPr lang="it-IT" altLang="it-IT" sz="1400"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it-IT" altLang="it-IT" sz="1400">
              <a:cs typeface="Arial Unicode MS" panose="020B0604020202020204" pitchFamily="34" charset="-128"/>
            </a:endParaRPr>
          </a:p>
        </p:txBody>
      </p:sp>
      <p:sp>
        <p:nvSpPr>
          <p:cNvPr id="7171" name="Text Box 1">
            <a:extLst>
              <a:ext uri="{FF2B5EF4-FFF2-40B4-BE49-F238E27FC236}">
                <a16:creationId xmlns:a16="http://schemas.microsoft.com/office/drawing/2014/main" id="{42B994DA-4CA6-6351-97BD-0F0A788B12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5E4BECFE-1113-4BAB-88ED-2D2AD42578E4}" type="slidenum">
              <a:rPr lang="it-IT" altLang="it-IT" sz="1400">
                <a:cs typeface="Arial Unicode MS" panose="020B0604020202020204" pitchFamily="34" charset="-128"/>
              </a:rPr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it-IT" altLang="it-IT" sz="1400">
              <a:cs typeface="Arial Unicode MS" panose="020B0604020202020204" pitchFamily="34" charset="-128"/>
            </a:endParaRPr>
          </a:p>
        </p:txBody>
      </p:sp>
      <p:sp>
        <p:nvSpPr>
          <p:cNvPr id="7172" name="Rectangle 2">
            <a:extLst>
              <a:ext uri="{FF2B5EF4-FFF2-40B4-BE49-F238E27FC236}">
                <a16:creationId xmlns:a16="http://schemas.microsoft.com/office/drawing/2014/main" id="{26B205BC-461C-5AE2-781C-CDE4EA33AC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3" name="Rectangle 3">
            <a:extLst>
              <a:ext uri="{FF2B5EF4-FFF2-40B4-BE49-F238E27FC236}">
                <a16:creationId xmlns:a16="http://schemas.microsoft.com/office/drawing/2014/main" id="{5F961AEC-E06B-2260-7E9A-6C098267DC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68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2869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428590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927693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4064474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741363" y="2101850"/>
            <a:ext cx="4225925" cy="475932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119688" y="2101850"/>
            <a:ext cx="4225925" cy="475932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810181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379229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818835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3233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4084546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4042444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644140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194550" y="555625"/>
            <a:ext cx="2151063" cy="6305550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741363" y="555625"/>
            <a:ext cx="6300787" cy="630555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313449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BE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">
            <a:extLst>
              <a:ext uri="{FF2B5EF4-FFF2-40B4-BE49-F238E27FC236}">
                <a16:creationId xmlns:a16="http://schemas.microsoft.com/office/drawing/2014/main" id="{040CB1CE-4B46-5656-DE4D-2D0AA60B1C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813" y="1893888"/>
            <a:ext cx="9674225" cy="5665787"/>
          </a:xfrm>
          <a:prstGeom prst="roundRect">
            <a:avLst>
              <a:gd name="adj" fmla="val 28"/>
            </a:avLst>
          </a:prstGeom>
          <a:solidFill>
            <a:srgbClr val="DDDDDD"/>
          </a:solidFill>
          <a:ln w="9360">
            <a:solidFill>
              <a:srgbClr val="C0C0C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it-IT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89F69276-A164-C732-3D70-FD4D0BEDE5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41363" y="555625"/>
            <a:ext cx="8604250" cy="1258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it-IT"/>
              <a:t>Fate clic per modificare il formato del testo del titolo</a:t>
            </a:r>
          </a:p>
        </p:txBody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8F731B29-12E2-7F05-861B-C3104FE561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41363" y="2101850"/>
            <a:ext cx="8604250" cy="475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124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it-IT"/>
              <a:t>Fate clic per modificare il formato del testo della struttura</a:t>
            </a:r>
          </a:p>
          <a:p>
            <a:pPr lvl="1"/>
            <a:r>
              <a:rPr lang="en-GB" altLang="it-IT"/>
              <a:t>Secondo livello struttura</a:t>
            </a:r>
          </a:p>
          <a:p>
            <a:pPr lvl="2"/>
            <a:r>
              <a:rPr lang="en-GB" altLang="it-IT"/>
              <a:t>Terzo livello struttura</a:t>
            </a:r>
          </a:p>
          <a:p>
            <a:pPr lvl="3"/>
            <a:r>
              <a:rPr lang="en-GB" altLang="it-IT"/>
              <a:t>Quarto livello struttura</a:t>
            </a:r>
          </a:p>
          <a:p>
            <a:pPr lvl="4"/>
            <a:r>
              <a:rPr lang="en-GB" altLang="it-IT"/>
              <a:t>Quinto livello struttura</a:t>
            </a:r>
          </a:p>
          <a:p>
            <a:pPr lvl="4"/>
            <a:r>
              <a:rPr lang="en-GB" altLang="it-IT"/>
              <a:t>Sesto livello struttura</a:t>
            </a:r>
          </a:p>
          <a:p>
            <a:pPr lvl="4"/>
            <a:r>
              <a:rPr lang="en-GB" altLang="it-IT"/>
              <a:t>Settimo livello struttura</a:t>
            </a:r>
          </a:p>
          <a:p>
            <a:pPr lvl="4"/>
            <a:r>
              <a:rPr lang="en-GB" altLang="it-IT"/>
              <a:t>Ottavo livello struttura</a:t>
            </a:r>
          </a:p>
          <a:p>
            <a:pPr lvl="4"/>
            <a:r>
              <a:rPr lang="en-GB" altLang="it-IT"/>
              <a:t>Nono livello struttura</a:t>
            </a:r>
          </a:p>
        </p:txBody>
      </p:sp>
      <p:sp>
        <p:nvSpPr>
          <p:cNvPr id="4101" name="AutoShape 4">
            <a:extLst>
              <a:ext uri="{FF2B5EF4-FFF2-40B4-BE49-F238E27FC236}">
                <a16:creationId xmlns:a16="http://schemas.microsoft.com/office/drawing/2014/main" id="{03C9CA3C-81AB-C0E5-CC8B-E6D57690E9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80975" cy="917575"/>
          </a:xfrm>
          <a:prstGeom prst="roundRect">
            <a:avLst>
              <a:gd name="adj" fmla="val 875"/>
            </a:avLst>
          </a:prstGeom>
          <a:solidFill>
            <a:srgbClr val="125C8D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it-IT"/>
          </a:p>
        </p:txBody>
      </p:sp>
      <p:sp>
        <p:nvSpPr>
          <p:cNvPr id="4102" name="AutoShape 5">
            <a:extLst>
              <a:ext uri="{FF2B5EF4-FFF2-40B4-BE49-F238E27FC236}">
                <a16:creationId xmlns:a16="http://schemas.microsoft.com/office/drawing/2014/main" id="{769004BB-02DD-A26F-33E1-1D25647F54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81250"/>
            <a:ext cx="180975" cy="917575"/>
          </a:xfrm>
          <a:prstGeom prst="roundRect">
            <a:avLst>
              <a:gd name="adj" fmla="val 875"/>
            </a:avLst>
          </a:prstGeom>
          <a:solidFill>
            <a:srgbClr val="125C8D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it-IT"/>
          </a:p>
        </p:txBody>
      </p:sp>
      <p:sp>
        <p:nvSpPr>
          <p:cNvPr id="4103" name="AutoShape 6">
            <a:extLst>
              <a:ext uri="{FF2B5EF4-FFF2-40B4-BE49-F238E27FC236}">
                <a16:creationId xmlns:a16="http://schemas.microsoft.com/office/drawing/2014/main" id="{CFA1D2A8-FCD4-B37A-1F8F-B8071CFBE7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68400"/>
            <a:ext cx="180975" cy="917575"/>
          </a:xfrm>
          <a:prstGeom prst="roundRect">
            <a:avLst>
              <a:gd name="adj" fmla="val 875"/>
            </a:avLst>
          </a:prstGeom>
          <a:solidFill>
            <a:srgbClr val="125C8D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b="1" kern="1200">
          <a:solidFill>
            <a:srgbClr val="333333"/>
          </a:solidFill>
          <a:latin typeface="+mj-lt"/>
          <a:ea typeface="Arial Unicode MS" panose="020B0604020202020204" pitchFamily="34" charset="-128"/>
          <a:cs typeface="+mj-cs"/>
        </a:defRPr>
      </a:lvl1pPr>
      <a:lvl2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b="1">
          <a:solidFill>
            <a:srgbClr val="333333"/>
          </a:solidFill>
          <a:latin typeface="Arial" panose="020B0604020202020204" pitchFamily="34" charset="0"/>
          <a:ea typeface="Arial Unicode MS" panose="020B0604020202020204" pitchFamily="34" charset="-128"/>
          <a:cs typeface="Arial Unicode MS" charset="0"/>
        </a:defRPr>
      </a:lvl2pPr>
      <a:lvl3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b="1">
          <a:solidFill>
            <a:srgbClr val="333333"/>
          </a:solidFill>
          <a:latin typeface="Arial" panose="020B0604020202020204" pitchFamily="34" charset="0"/>
          <a:ea typeface="Arial Unicode MS" panose="020B0604020202020204" pitchFamily="34" charset="-128"/>
          <a:cs typeface="Arial Unicode MS" charset="0"/>
        </a:defRPr>
      </a:lvl3pPr>
      <a:lvl4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b="1">
          <a:solidFill>
            <a:srgbClr val="333333"/>
          </a:solidFill>
          <a:latin typeface="Arial" panose="020B0604020202020204" pitchFamily="34" charset="0"/>
          <a:ea typeface="Arial Unicode MS" panose="020B0604020202020204" pitchFamily="34" charset="-128"/>
          <a:cs typeface="Arial Unicode MS" charset="0"/>
        </a:defRPr>
      </a:lvl4pPr>
      <a:lvl5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b="1">
          <a:solidFill>
            <a:srgbClr val="333333"/>
          </a:solidFill>
          <a:latin typeface="Arial" panose="020B0604020202020204" pitchFamily="34" charset="0"/>
          <a:ea typeface="Arial Unicode MS" panose="020B0604020202020204" pitchFamily="34" charset="-128"/>
          <a:cs typeface="Arial Unicode MS" charset="0"/>
        </a:defRPr>
      </a:lvl5pPr>
      <a:lvl6pPr marL="2514600" indent="-228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b="1">
          <a:solidFill>
            <a:srgbClr val="333333"/>
          </a:solidFill>
          <a:latin typeface="Arial" panose="020B0604020202020204" pitchFamily="34" charset="0"/>
          <a:cs typeface="Arial Unicode MS" charset="0"/>
        </a:defRPr>
      </a:lvl6pPr>
      <a:lvl7pPr marL="2971800" indent="-228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b="1">
          <a:solidFill>
            <a:srgbClr val="333333"/>
          </a:solidFill>
          <a:latin typeface="Arial" panose="020B0604020202020204" pitchFamily="34" charset="0"/>
          <a:cs typeface="Arial Unicode MS" charset="0"/>
        </a:defRPr>
      </a:lvl7pPr>
      <a:lvl8pPr marL="3429000" indent="-228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b="1">
          <a:solidFill>
            <a:srgbClr val="333333"/>
          </a:solidFill>
          <a:latin typeface="Arial" panose="020B0604020202020204" pitchFamily="34" charset="0"/>
          <a:cs typeface="Arial Unicode MS" charset="0"/>
        </a:defRPr>
      </a:lvl8pPr>
      <a:lvl9pPr marL="3886200" indent="-228600"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b="1">
          <a:solidFill>
            <a:srgbClr val="333333"/>
          </a:solidFill>
          <a:latin typeface="Arial" panose="020B0604020202020204" pitchFamily="34" charset="0"/>
          <a:cs typeface="Arial Unicode MS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Arial Unicode MS" panose="020B0604020202020204" pitchFamily="34" charset="-128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Arial Unicode MS" panose="020B0604020202020204" pitchFamily="34" charset="-128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Arial Unicode MS" panose="020B0604020202020204" pitchFamily="34" charset="-128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Arial Unicode MS" panose="020B0604020202020204" pitchFamily="34" charset="-128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Arial Unicode MS" panose="020B0604020202020204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eb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avif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avif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comments" Target="../comments/comment1.xml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hyperlink" Target="https://it.wikipedia.org/wiki/Scala_di_rappresentazione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D9873908-FBA9-5796-0073-0B9C105442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482" y="269361"/>
            <a:ext cx="5643926" cy="3222444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F716B70F-342B-CF0B-D4BA-E4E5F51D7E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344" y="1508048"/>
            <a:ext cx="3810000" cy="287020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DC6A59CB-BF44-E0D6-5813-85E41B65BC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946" y="3305668"/>
            <a:ext cx="3795462" cy="2745959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D11F3E56-683B-18B8-76C4-5E65A59302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4002" y="5237013"/>
            <a:ext cx="4281978" cy="2408613"/>
          </a:xfrm>
          <a:prstGeom prst="rect">
            <a:avLst/>
          </a:prstGeom>
        </p:spPr>
      </p:pic>
      <p:sp>
        <p:nvSpPr>
          <p:cNvPr id="14" name="Text Box 1">
            <a:extLst>
              <a:ext uri="{FF2B5EF4-FFF2-40B4-BE49-F238E27FC236}">
                <a16:creationId xmlns:a16="http://schemas.microsoft.com/office/drawing/2014/main" id="{606137BE-C6AB-0C52-2106-453E193B8D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1497" y="251445"/>
            <a:ext cx="4264832" cy="1550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</a:pPr>
            <a:r>
              <a:rPr lang="it-IT" altLang="it-IT" sz="4400" b="1" dirty="0">
                <a:solidFill>
                  <a:srgbClr val="333333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 </a:t>
            </a:r>
          </a:p>
          <a:p>
            <a:pPr algn="ctr" eaLnBrk="1">
              <a:spcAft>
                <a:spcPct val="0"/>
              </a:spcAft>
            </a:pPr>
            <a:r>
              <a:rPr lang="it-IT" altLang="it-IT" sz="4400" b="1" i="1" dirty="0">
                <a:solidFill>
                  <a:srgbClr val="333333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Spirali &amp;</a:t>
            </a:r>
          </a:p>
          <a:p>
            <a:pPr algn="ctr" eaLnBrk="1">
              <a:spcAft>
                <a:spcPct val="0"/>
              </a:spcAft>
            </a:pPr>
            <a:r>
              <a:rPr lang="it-IT" altLang="it-IT" sz="4400" b="1" i="1" dirty="0">
                <a:solidFill>
                  <a:srgbClr val="333333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Frattali</a:t>
            </a:r>
          </a:p>
          <a:p>
            <a:pPr algn="ctr" eaLnBrk="1">
              <a:spcAft>
                <a:spcPct val="0"/>
              </a:spcAft>
            </a:pPr>
            <a:endParaRPr lang="it-IT" altLang="it-IT" sz="4400" b="1" i="1" dirty="0">
              <a:solidFill>
                <a:srgbClr val="333333"/>
              </a:solidFill>
              <a:latin typeface="Gill Sans MT" panose="020B0502020104020203" pitchFamily="34" charset="0"/>
              <a:ea typeface="Microsoft YaHei" panose="020B0503020204020204" pitchFamily="34" charset="-122"/>
            </a:endParaRPr>
          </a:p>
          <a:p>
            <a:pPr algn="ctr" eaLnBrk="1">
              <a:spcAft>
                <a:spcPct val="0"/>
              </a:spcAft>
            </a:pPr>
            <a:endParaRPr lang="it-IT" altLang="it-IT" dirty="0">
              <a:solidFill>
                <a:srgbClr val="333333"/>
              </a:solidFill>
              <a:latin typeface="Gill Sans MT" panose="020B0502020104020203" pitchFamily="34" charset="0"/>
              <a:ea typeface="Microsoft YaHei" panose="020B0503020204020204" pitchFamily="34" charset="-122"/>
            </a:endParaRP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674457A7-E6B8-FCFA-6B61-B8DE712F48C2}"/>
              </a:ext>
            </a:extLst>
          </p:cNvPr>
          <p:cNvSpPr txBox="1"/>
          <p:nvPr/>
        </p:nvSpPr>
        <p:spPr>
          <a:xfrm>
            <a:off x="635828" y="6210384"/>
            <a:ext cx="384079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rgbClr val="7030A0"/>
                </a:solidFill>
                <a:latin typeface="Gill Sans MT" panose="020B0502020104020203" pitchFamily="34" charset="0"/>
              </a:rPr>
              <a:t>Adalberto Codetta</a:t>
            </a:r>
          </a:p>
          <a:p>
            <a:r>
              <a:rPr lang="it-IT" dirty="0">
                <a:solidFill>
                  <a:srgbClr val="7030A0"/>
                </a:solidFill>
                <a:latin typeface="Gill Sans MT" panose="020B0502020104020203" pitchFamily="34" charset="0"/>
              </a:rPr>
              <a:t>Corso OPPI, </a:t>
            </a:r>
          </a:p>
          <a:p>
            <a:r>
              <a:rPr lang="it-IT" b="1" i="1" dirty="0">
                <a:solidFill>
                  <a:srgbClr val="7030A0"/>
                </a:solidFill>
                <a:latin typeface="Gill Sans MT" panose="020B0502020104020203" pitchFamily="34" charset="0"/>
              </a:rPr>
              <a:t>Insegnare e apprendere matematica</a:t>
            </a:r>
          </a:p>
          <a:p>
            <a:r>
              <a:rPr lang="it-IT" dirty="0">
                <a:solidFill>
                  <a:srgbClr val="7030A0"/>
                </a:solidFill>
                <a:latin typeface="Gill Sans MT" panose="020B0502020104020203" pitchFamily="34" charset="0"/>
              </a:rPr>
              <a:t>14 giugno 2024</a:t>
            </a:r>
          </a:p>
        </p:txBody>
      </p:sp>
    </p:spTree>
    <p:extLst>
      <p:ext uri="{BB962C8B-B14F-4D97-AF65-F5344CB8AC3E}">
        <p14:creationId xmlns:p14="http://schemas.microsoft.com/office/powerpoint/2010/main" val="564633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2">
            <a:extLst>
              <a:ext uri="{FF2B5EF4-FFF2-40B4-BE49-F238E27FC236}">
                <a16:creationId xmlns:a16="http://schemas.microsoft.com/office/drawing/2014/main" id="{279B54D0-7EF6-CFBB-8D08-3ED00F8008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5595938"/>
            <a:ext cx="2019300" cy="1979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lnSpc>
                <a:spcPct val="115000"/>
              </a:lnSpc>
              <a:spcAft>
                <a:spcPct val="0"/>
              </a:spcAft>
              <a:buClrTx/>
              <a:buFontTx/>
              <a:buNone/>
            </a:pPr>
            <a:endParaRPr lang="it-IT" altLang="it-IT" sz="1800">
              <a:ea typeface="Microsoft YaHei" panose="020B0503020204020204" pitchFamily="34" charset="-122"/>
            </a:endParaRPr>
          </a:p>
          <a:p>
            <a:pPr eaLnBrk="1">
              <a:lnSpc>
                <a:spcPct val="115000"/>
              </a:lnSpc>
              <a:spcAft>
                <a:spcPct val="0"/>
              </a:spcAft>
              <a:buClrTx/>
              <a:buFontTx/>
              <a:buNone/>
            </a:pPr>
            <a:endParaRPr lang="it-IT" altLang="it-IT" sz="1800">
              <a:ea typeface="Microsoft YaHei" panose="020B0503020204020204" pitchFamily="34" charset="-122"/>
            </a:endParaRPr>
          </a:p>
          <a:p>
            <a:pPr eaLnBrk="1">
              <a:lnSpc>
                <a:spcPct val="115000"/>
              </a:lnSpc>
              <a:spcAft>
                <a:spcPct val="0"/>
              </a:spcAft>
              <a:buClrTx/>
              <a:buFontTx/>
              <a:buNone/>
            </a:pPr>
            <a:endParaRPr lang="it-IT" altLang="it-IT" sz="1800">
              <a:ea typeface="Microsoft YaHei" panose="020B0503020204020204" pitchFamily="34" charset="-122"/>
            </a:endParaRPr>
          </a:p>
        </p:txBody>
      </p:sp>
      <p:sp>
        <p:nvSpPr>
          <p:cNvPr id="6149" name="Text Box 1">
            <a:extLst>
              <a:ext uri="{FF2B5EF4-FFF2-40B4-BE49-F238E27FC236}">
                <a16:creationId xmlns:a16="http://schemas.microsoft.com/office/drawing/2014/main" id="{351CD377-4E08-3BEE-8B1A-BEF5D6FB17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92336" y="1387622"/>
            <a:ext cx="9447212" cy="4784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spcAft>
                <a:spcPct val="0"/>
              </a:spcAft>
            </a:pPr>
            <a:endParaRPr lang="it-IT" altLang="it-IT" sz="2800" dirty="0">
              <a:solidFill>
                <a:schemeClr val="tx1"/>
              </a:solidFill>
              <a:latin typeface="Gill Sans MT" panose="020B0502020104020203" pitchFamily="34" charset="0"/>
              <a:ea typeface="Microsoft YaHei" panose="020B0503020204020204" pitchFamily="34" charset="-122"/>
            </a:endParaRPr>
          </a:p>
          <a:p>
            <a:pPr algn="ctr" eaLnBrk="1">
              <a:spcAft>
                <a:spcPct val="0"/>
              </a:spcAft>
            </a:pPr>
            <a:endParaRPr lang="it-IT" altLang="it-IT" sz="3600" b="1" dirty="0">
              <a:solidFill>
                <a:srgbClr val="FF0000"/>
              </a:solidFill>
              <a:latin typeface="Gill Sans MT" panose="020B0502020104020203" pitchFamily="34" charset="0"/>
              <a:ea typeface="Microsoft YaHei" panose="020B0503020204020204" pitchFamily="34" charset="-122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8A561E6-51EB-DDB0-901A-6B0FDEAD0A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21" y="2098704"/>
            <a:ext cx="3706770" cy="2466687"/>
          </a:xfrm>
          <a:prstGeom prst="rect">
            <a:avLst/>
          </a:prstGeom>
        </p:spPr>
      </p:pic>
      <p:sp>
        <p:nvSpPr>
          <p:cNvPr id="6" name="Text Box 1">
            <a:extLst>
              <a:ext uri="{FF2B5EF4-FFF2-40B4-BE49-F238E27FC236}">
                <a16:creationId xmlns:a16="http://schemas.microsoft.com/office/drawing/2014/main" id="{F4B92C04-E22E-CA82-8C6B-E7CAC914A5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051" y="161898"/>
            <a:ext cx="9402521" cy="1550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</a:pPr>
            <a:r>
              <a:rPr lang="it-IT" altLang="it-IT" sz="4400" b="1" dirty="0">
                <a:solidFill>
                  <a:srgbClr val="333333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 </a:t>
            </a:r>
            <a:r>
              <a:rPr lang="it-IT" altLang="it-IT" sz="2800" b="1" i="1" dirty="0">
                <a:solidFill>
                  <a:srgbClr val="333333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La dialettica del rapporto tra uomo e natura avviene attraverso modelli che ne interpretano l’estetica</a:t>
            </a:r>
          </a:p>
          <a:p>
            <a:pPr algn="ctr" eaLnBrk="1">
              <a:spcAft>
                <a:spcPct val="0"/>
              </a:spcAft>
            </a:pPr>
            <a:r>
              <a:rPr lang="it-IT" altLang="it-IT" sz="2800" b="1" i="1" dirty="0">
                <a:solidFill>
                  <a:srgbClr val="333333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e  vengono anche usati per modificarla 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C2513BBA-0964-B14E-587B-D03E61EF9E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048" y="2581103"/>
            <a:ext cx="3135828" cy="1616075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254B95D3-7424-F476-4862-CD6E39636CB9}"/>
              </a:ext>
            </a:extLst>
          </p:cNvPr>
          <p:cNvSpPr txBox="1"/>
          <p:nvPr/>
        </p:nvSpPr>
        <p:spPr>
          <a:xfrm>
            <a:off x="5503738" y="4503661"/>
            <a:ext cx="3926268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>
                <a:solidFill>
                  <a:schemeClr val="tx1"/>
                </a:solidFill>
                <a:latin typeface="Gill Sans MT" panose="020B0502020104020203" pitchFamily="34" charset="0"/>
              </a:rPr>
              <a:t>c:a=a:=b</a:t>
            </a:r>
          </a:p>
          <a:p>
            <a:endParaRPr lang="it-IT" sz="2800" b="1" dirty="0">
              <a:solidFill>
                <a:schemeClr val="tx1"/>
              </a:solidFill>
              <a:latin typeface="Gill Sans MT" panose="020B0502020104020203" pitchFamily="34" charset="0"/>
            </a:endParaRPr>
          </a:p>
          <a:p>
            <a:endParaRPr lang="it-IT" sz="2800" b="1" dirty="0">
              <a:solidFill>
                <a:schemeClr val="tx1"/>
              </a:solidFill>
              <a:latin typeface="Gill Sans MT" panose="020B0502020104020203" pitchFamily="34" charset="0"/>
            </a:endParaRPr>
          </a:p>
          <a:p>
            <a:r>
              <a:rPr lang="it-IT" sz="2800" b="1" dirty="0">
                <a:solidFill>
                  <a:schemeClr val="tx1"/>
                </a:solidFill>
                <a:latin typeface="Gill Sans MT" panose="020B0502020104020203" pitchFamily="34" charset="0"/>
              </a:rPr>
              <a:t>(</a:t>
            </a:r>
            <a:r>
              <a:rPr lang="it-IT" sz="2800" b="1" dirty="0" err="1">
                <a:solidFill>
                  <a:schemeClr val="tx1"/>
                </a:solidFill>
                <a:latin typeface="Gill Sans MT" panose="020B0502020104020203" pitchFamily="34" charset="0"/>
              </a:rPr>
              <a:t>a+b</a:t>
            </a:r>
            <a:r>
              <a:rPr lang="it-IT" sz="2800" b="1" dirty="0">
                <a:solidFill>
                  <a:schemeClr val="tx1"/>
                </a:solidFill>
                <a:latin typeface="Gill Sans MT" panose="020B0502020104020203" pitchFamily="34" charset="0"/>
              </a:rPr>
              <a:t>):a=</a:t>
            </a:r>
            <a:r>
              <a:rPr lang="it-IT" sz="2800" b="1" dirty="0" err="1">
                <a:solidFill>
                  <a:schemeClr val="tx1"/>
                </a:solidFill>
                <a:latin typeface="Gill Sans MT" panose="020B0502020104020203" pitchFamily="34" charset="0"/>
              </a:rPr>
              <a:t>a:b</a:t>
            </a:r>
            <a:r>
              <a:rPr lang="it-IT" sz="2800" b="1" dirty="0">
                <a:solidFill>
                  <a:schemeClr val="tx1"/>
                </a:solidFill>
                <a:latin typeface="Gill Sans MT" panose="020B0502020104020203" pitchFamily="34" charset="0"/>
              </a:rPr>
              <a:t>  = 1, 618.. </a:t>
            </a:r>
            <a:r>
              <a:rPr lang="it-IT" b="1" dirty="0">
                <a:solidFill>
                  <a:schemeClr val="tx1"/>
                </a:solidFill>
              </a:rPr>
              <a:t>=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A0F8F2D8-78DC-EB3B-D8FF-5515155177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5841" y="5840705"/>
            <a:ext cx="608419" cy="369333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FFE8ACE6-9F03-B814-96F0-96C7E05DB2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628" y="3694100"/>
            <a:ext cx="133369" cy="171474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98B5D443-5078-523B-A425-473BDA0EF4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48" y="4877936"/>
            <a:ext cx="3903597" cy="2664205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BE67F9D9-5678-6A39-2939-0AF44EAE1CD7}"/>
              </a:ext>
            </a:extLst>
          </p:cNvPr>
          <p:cNvSpPr txBox="1"/>
          <p:nvPr/>
        </p:nvSpPr>
        <p:spPr>
          <a:xfrm>
            <a:off x="6179881" y="2098704"/>
            <a:ext cx="22095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>
                <a:solidFill>
                  <a:schemeClr val="tx1"/>
                </a:solidFill>
                <a:latin typeface="Gill Sans MT" panose="020B0502020104020203" pitchFamily="34" charset="0"/>
              </a:rPr>
              <a:t>Sezione aurea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23675539-E771-AD52-3E1A-5F22FD1853F5}"/>
              </a:ext>
            </a:extLst>
          </p:cNvPr>
          <p:cNvSpPr txBox="1"/>
          <p:nvPr/>
        </p:nvSpPr>
        <p:spPr>
          <a:xfrm>
            <a:off x="2150375" y="4613694"/>
            <a:ext cx="26809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>
                <a:solidFill>
                  <a:schemeClr val="tx1"/>
                </a:solidFill>
                <a:latin typeface="Gill Sans MT" panose="020B0502020104020203" pitchFamily="34" charset="0"/>
              </a:rPr>
              <a:t>Rettangolo aureo</a:t>
            </a:r>
          </a:p>
        </p:txBody>
      </p:sp>
      <p:sp>
        <p:nvSpPr>
          <p:cNvPr id="18" name="Triangolo isoscele 17">
            <a:extLst>
              <a:ext uri="{FF2B5EF4-FFF2-40B4-BE49-F238E27FC236}">
                <a16:creationId xmlns:a16="http://schemas.microsoft.com/office/drawing/2014/main" id="{8564E77B-5C8B-F2C3-4D95-9897E4E71633}"/>
              </a:ext>
            </a:extLst>
          </p:cNvPr>
          <p:cNvSpPr/>
          <p:nvPr/>
        </p:nvSpPr>
        <p:spPr bwMode="auto">
          <a:xfrm rot="10290507">
            <a:off x="2164905" y="6085074"/>
            <a:ext cx="266062" cy="216559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it-IT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5720660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2">
            <a:extLst>
              <a:ext uri="{FF2B5EF4-FFF2-40B4-BE49-F238E27FC236}">
                <a16:creationId xmlns:a16="http://schemas.microsoft.com/office/drawing/2014/main" id="{279B54D0-7EF6-CFBB-8D08-3ED00F8008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5595938"/>
            <a:ext cx="2019300" cy="1979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lnSpc>
                <a:spcPct val="115000"/>
              </a:lnSpc>
              <a:spcAft>
                <a:spcPct val="0"/>
              </a:spcAft>
              <a:buClrTx/>
              <a:buFontTx/>
              <a:buNone/>
            </a:pPr>
            <a:endParaRPr lang="it-IT" altLang="it-IT" sz="1800">
              <a:ea typeface="Microsoft YaHei" panose="020B0503020204020204" pitchFamily="34" charset="-122"/>
            </a:endParaRPr>
          </a:p>
          <a:p>
            <a:pPr eaLnBrk="1">
              <a:lnSpc>
                <a:spcPct val="115000"/>
              </a:lnSpc>
              <a:spcAft>
                <a:spcPct val="0"/>
              </a:spcAft>
              <a:buClrTx/>
              <a:buFontTx/>
              <a:buNone/>
            </a:pPr>
            <a:endParaRPr lang="it-IT" altLang="it-IT" sz="1800">
              <a:ea typeface="Microsoft YaHei" panose="020B0503020204020204" pitchFamily="34" charset="-122"/>
            </a:endParaRPr>
          </a:p>
          <a:p>
            <a:pPr eaLnBrk="1">
              <a:lnSpc>
                <a:spcPct val="115000"/>
              </a:lnSpc>
              <a:spcAft>
                <a:spcPct val="0"/>
              </a:spcAft>
              <a:buClrTx/>
              <a:buFontTx/>
              <a:buNone/>
            </a:pPr>
            <a:endParaRPr lang="it-IT" altLang="it-IT" sz="1800">
              <a:ea typeface="Microsoft YaHei" panose="020B0503020204020204" pitchFamily="34" charset="-122"/>
            </a:endParaRPr>
          </a:p>
        </p:txBody>
      </p:sp>
      <p:sp>
        <p:nvSpPr>
          <p:cNvPr id="6" name="Text Box 1">
            <a:extLst>
              <a:ext uri="{FF2B5EF4-FFF2-40B4-BE49-F238E27FC236}">
                <a16:creationId xmlns:a16="http://schemas.microsoft.com/office/drawing/2014/main" id="{F4B92C04-E22E-CA82-8C6B-E7CAC914A5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051" y="161898"/>
            <a:ext cx="9402521" cy="1550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</a:pPr>
            <a:r>
              <a:rPr lang="it-IT" altLang="it-IT" sz="2800" b="1" i="1" dirty="0">
                <a:solidFill>
                  <a:srgbClr val="333333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 La successione di Fibonacci è una successione di numeri interi in cui ciascun numero è la somma dei due precedenti. I primi 2 sono 1 e 1 (oppure 0 e 1) 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FFE8ACE6-9F03-B814-96F0-96C7E05DB2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628" y="3694100"/>
            <a:ext cx="133369" cy="171474"/>
          </a:xfrm>
          <a:prstGeom prst="rect">
            <a:avLst/>
          </a:prstGeom>
        </p:spPr>
      </p:pic>
      <p:sp>
        <p:nvSpPr>
          <p:cNvPr id="18" name="Triangolo isoscele 17">
            <a:extLst>
              <a:ext uri="{FF2B5EF4-FFF2-40B4-BE49-F238E27FC236}">
                <a16:creationId xmlns:a16="http://schemas.microsoft.com/office/drawing/2014/main" id="{8564E77B-5C8B-F2C3-4D95-9897E4E71633}"/>
              </a:ext>
            </a:extLst>
          </p:cNvPr>
          <p:cNvSpPr/>
          <p:nvPr/>
        </p:nvSpPr>
        <p:spPr bwMode="auto">
          <a:xfrm rot="10290507">
            <a:off x="2164905" y="6085074"/>
            <a:ext cx="266062" cy="216559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it-IT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94489939-DE60-6D87-26E9-A83CA5A0F4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944" y="2031005"/>
            <a:ext cx="3960440" cy="2261244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95467199-94A8-6E22-1C1F-F799C67A8C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87" y="4527588"/>
            <a:ext cx="4158697" cy="2882265"/>
          </a:xfrm>
          <a:prstGeom prst="rect">
            <a:avLst/>
          </a:prstGeom>
        </p:spPr>
      </p:pic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E8440D43-A3B6-A8E0-60E3-9D6662D84D7F}"/>
              </a:ext>
            </a:extLst>
          </p:cNvPr>
          <p:cNvSpPr txBox="1"/>
          <p:nvPr/>
        </p:nvSpPr>
        <p:spPr>
          <a:xfrm>
            <a:off x="6179881" y="2098704"/>
            <a:ext cx="3704860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>
                <a:solidFill>
                  <a:schemeClr val="tx1"/>
                </a:solidFill>
                <a:latin typeface="Gill Sans MT" panose="020B0502020104020203" pitchFamily="34" charset="0"/>
              </a:rPr>
              <a:t>Successione di Fibonacci</a:t>
            </a:r>
          </a:p>
          <a:p>
            <a:r>
              <a:rPr lang="it-IT" sz="2400" b="1" dirty="0">
                <a:solidFill>
                  <a:schemeClr val="tx1"/>
                </a:solidFill>
                <a:latin typeface="Gill Sans MT" panose="020B0502020104020203" pitchFamily="34" charset="0"/>
              </a:rPr>
              <a:t>1,1,2,3,5,8,13,21,34,55</a:t>
            </a:r>
          </a:p>
          <a:p>
            <a:r>
              <a:rPr lang="it-IT" sz="2400" b="1" dirty="0">
                <a:solidFill>
                  <a:schemeClr val="tx1"/>
                </a:solidFill>
                <a:latin typeface="Gill Sans MT" panose="020B0502020104020203" pitchFamily="34" charset="0"/>
              </a:rPr>
              <a:t>a</a:t>
            </a:r>
            <a:r>
              <a:rPr lang="it-IT" sz="2400" b="1" baseline="-25000" dirty="0">
                <a:solidFill>
                  <a:schemeClr val="tx1"/>
                </a:solidFill>
                <a:latin typeface="Gill Sans MT" panose="020B0502020104020203" pitchFamily="34" charset="0"/>
              </a:rPr>
              <a:t>0= </a:t>
            </a:r>
            <a:r>
              <a:rPr lang="it-IT" sz="2400" b="1" dirty="0">
                <a:solidFill>
                  <a:schemeClr val="tx1"/>
                </a:solidFill>
                <a:latin typeface="Gill Sans MT" panose="020B0502020104020203" pitchFamily="34" charset="0"/>
              </a:rPr>
              <a:t>1</a:t>
            </a:r>
          </a:p>
          <a:p>
            <a:r>
              <a:rPr lang="it-IT" sz="2400" b="1" dirty="0">
                <a:solidFill>
                  <a:schemeClr val="tx1"/>
                </a:solidFill>
                <a:latin typeface="Gill Sans MT" panose="020B0502020104020203" pitchFamily="34" charset="0"/>
              </a:rPr>
              <a:t>a</a:t>
            </a:r>
            <a:r>
              <a:rPr lang="it-IT" sz="2400" b="1" baseline="-25000" dirty="0">
                <a:solidFill>
                  <a:schemeClr val="tx1"/>
                </a:solidFill>
                <a:latin typeface="Gill Sans MT" panose="020B0502020104020203" pitchFamily="34" charset="0"/>
              </a:rPr>
              <a:t>1= </a:t>
            </a:r>
            <a:r>
              <a:rPr lang="it-IT" sz="2400" b="1" dirty="0">
                <a:solidFill>
                  <a:schemeClr val="tx1"/>
                </a:solidFill>
                <a:latin typeface="Gill Sans MT" panose="020B0502020104020203" pitchFamily="34" charset="0"/>
              </a:rPr>
              <a:t>1</a:t>
            </a:r>
          </a:p>
          <a:p>
            <a:r>
              <a:rPr lang="it-IT" sz="2400" b="1" dirty="0">
                <a:solidFill>
                  <a:schemeClr val="tx1"/>
                </a:solidFill>
                <a:latin typeface="Gill Sans MT" panose="020B0502020104020203" pitchFamily="34" charset="0"/>
              </a:rPr>
              <a:t>a</a:t>
            </a:r>
            <a:r>
              <a:rPr lang="it-IT" sz="2400" b="1" baseline="-25000" dirty="0">
                <a:solidFill>
                  <a:schemeClr val="tx1"/>
                </a:solidFill>
                <a:latin typeface="Gill Sans MT" panose="020B0502020104020203" pitchFamily="34" charset="0"/>
              </a:rPr>
              <a:t>n= </a:t>
            </a:r>
            <a:r>
              <a:rPr lang="it-IT" sz="2400" b="1" dirty="0">
                <a:solidFill>
                  <a:schemeClr val="tx1"/>
                </a:solidFill>
                <a:latin typeface="Gill Sans MT" panose="020B0502020104020203" pitchFamily="34" charset="0"/>
              </a:rPr>
              <a:t>a</a:t>
            </a:r>
            <a:r>
              <a:rPr lang="it-IT" sz="2400" b="1" baseline="-25000" dirty="0">
                <a:solidFill>
                  <a:schemeClr val="tx1"/>
                </a:solidFill>
                <a:latin typeface="Gill Sans MT" panose="020B0502020104020203" pitchFamily="34" charset="0"/>
              </a:rPr>
              <a:t>n -1 </a:t>
            </a:r>
            <a:r>
              <a:rPr lang="it-IT" sz="2400" b="1" dirty="0">
                <a:solidFill>
                  <a:schemeClr val="tx1"/>
                </a:solidFill>
                <a:latin typeface="Gill Sans MT" panose="020B0502020104020203" pitchFamily="34" charset="0"/>
              </a:rPr>
              <a:t>+ a</a:t>
            </a:r>
            <a:r>
              <a:rPr lang="it-IT" sz="2400" b="1" baseline="-25000" dirty="0">
                <a:solidFill>
                  <a:schemeClr val="tx1"/>
                </a:solidFill>
                <a:latin typeface="Gill Sans MT" panose="020B0502020104020203" pitchFamily="34" charset="0"/>
              </a:rPr>
              <a:t>n -2</a:t>
            </a:r>
          </a:p>
          <a:p>
            <a:r>
              <a:rPr lang="it-IT" sz="2400" b="1" baseline="-25000" dirty="0">
                <a:solidFill>
                  <a:schemeClr val="tx1"/>
                </a:solidFill>
                <a:latin typeface="Gill Sans MT" panose="020B0502020104020203" pitchFamily="34" charset="0"/>
              </a:rPr>
              <a:t>Per n &gt;= 3</a:t>
            </a:r>
            <a:endParaRPr lang="it-IT" sz="2400" b="1" dirty="0">
              <a:solidFill>
                <a:schemeClr val="tx1"/>
              </a:solidFill>
              <a:latin typeface="Gill Sans MT" panose="020B0502020104020203" pitchFamily="34" charset="0"/>
            </a:endParaRPr>
          </a:p>
          <a:p>
            <a:endParaRPr lang="it-IT" sz="2400" b="1" baseline="-25000" dirty="0">
              <a:solidFill>
                <a:schemeClr val="tx1"/>
              </a:solidFill>
              <a:latin typeface="Gill Sans MT" panose="020B0502020104020203" pitchFamily="34" charset="0"/>
            </a:endParaRPr>
          </a:p>
          <a:p>
            <a:endParaRPr lang="it-IT" sz="2400" b="1" baseline="-25000" dirty="0">
              <a:solidFill>
                <a:schemeClr val="tx1"/>
              </a:solidFill>
              <a:latin typeface="Gill Sans MT" panose="020B0502020104020203" pitchFamily="34" charset="0"/>
            </a:endParaRPr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19F8E594-7FFA-02EE-63D5-99BDA94AE8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0472" y="4363298"/>
            <a:ext cx="3066668" cy="3051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4412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2">
            <a:extLst>
              <a:ext uri="{FF2B5EF4-FFF2-40B4-BE49-F238E27FC236}">
                <a16:creationId xmlns:a16="http://schemas.microsoft.com/office/drawing/2014/main" id="{279B54D0-7EF6-CFBB-8D08-3ED00F8008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5595938"/>
            <a:ext cx="2019300" cy="1979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lnSpc>
                <a:spcPct val="115000"/>
              </a:lnSpc>
              <a:spcAft>
                <a:spcPct val="0"/>
              </a:spcAft>
              <a:buClrTx/>
              <a:buFontTx/>
              <a:buNone/>
            </a:pPr>
            <a:endParaRPr lang="it-IT" altLang="it-IT" sz="1800">
              <a:ea typeface="Microsoft YaHei" panose="020B0503020204020204" pitchFamily="34" charset="-122"/>
            </a:endParaRPr>
          </a:p>
          <a:p>
            <a:pPr eaLnBrk="1">
              <a:lnSpc>
                <a:spcPct val="115000"/>
              </a:lnSpc>
              <a:spcAft>
                <a:spcPct val="0"/>
              </a:spcAft>
              <a:buClrTx/>
              <a:buFontTx/>
              <a:buNone/>
            </a:pPr>
            <a:endParaRPr lang="it-IT" altLang="it-IT" sz="1800">
              <a:ea typeface="Microsoft YaHei" panose="020B0503020204020204" pitchFamily="34" charset="-122"/>
            </a:endParaRPr>
          </a:p>
          <a:p>
            <a:pPr eaLnBrk="1">
              <a:lnSpc>
                <a:spcPct val="115000"/>
              </a:lnSpc>
              <a:spcAft>
                <a:spcPct val="0"/>
              </a:spcAft>
              <a:buClrTx/>
              <a:buFontTx/>
              <a:buNone/>
            </a:pPr>
            <a:endParaRPr lang="it-IT" altLang="it-IT" sz="1800">
              <a:ea typeface="Microsoft YaHei" panose="020B0503020204020204" pitchFamily="34" charset="-122"/>
            </a:endParaRPr>
          </a:p>
        </p:txBody>
      </p:sp>
      <p:sp>
        <p:nvSpPr>
          <p:cNvPr id="6149" name="Text Box 1">
            <a:extLst>
              <a:ext uri="{FF2B5EF4-FFF2-40B4-BE49-F238E27FC236}">
                <a16:creationId xmlns:a16="http://schemas.microsoft.com/office/drawing/2014/main" id="{351CD377-4E08-3BEE-8B1A-BEF5D6FB17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92336" y="1387622"/>
            <a:ext cx="9447212" cy="4784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spcAft>
                <a:spcPct val="0"/>
              </a:spcAft>
            </a:pPr>
            <a:endParaRPr lang="it-IT" altLang="it-IT" sz="2800" dirty="0">
              <a:solidFill>
                <a:schemeClr val="tx1"/>
              </a:solidFill>
              <a:latin typeface="Gill Sans MT" panose="020B0502020104020203" pitchFamily="34" charset="0"/>
              <a:ea typeface="Microsoft YaHei" panose="020B0503020204020204" pitchFamily="34" charset="-122"/>
            </a:endParaRPr>
          </a:p>
          <a:p>
            <a:pPr algn="ctr" eaLnBrk="1">
              <a:spcAft>
                <a:spcPct val="0"/>
              </a:spcAft>
            </a:pPr>
            <a:endParaRPr lang="it-IT" altLang="it-IT" sz="3600" b="1" dirty="0">
              <a:solidFill>
                <a:srgbClr val="FF0000"/>
              </a:solidFill>
              <a:latin typeface="Gill Sans MT" panose="020B0502020104020203" pitchFamily="34" charset="0"/>
              <a:ea typeface="Microsoft YaHei" panose="020B0503020204020204" pitchFamily="34" charset="-122"/>
            </a:endParaRPr>
          </a:p>
        </p:txBody>
      </p:sp>
      <p:sp>
        <p:nvSpPr>
          <p:cNvPr id="6" name="Text Box 1">
            <a:extLst>
              <a:ext uri="{FF2B5EF4-FFF2-40B4-BE49-F238E27FC236}">
                <a16:creationId xmlns:a16="http://schemas.microsoft.com/office/drawing/2014/main" id="{F4B92C04-E22E-CA82-8C6B-E7CAC914A5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051" y="161898"/>
            <a:ext cx="9402521" cy="1550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</a:pPr>
            <a:r>
              <a:rPr lang="it-IT" sz="2800" b="1" i="1" dirty="0">
                <a:solidFill>
                  <a:srgbClr val="333333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Un oggetto è auto-similare se una sua parte, opportunamente ingrandita o ridotta, è identica o simile all'intero oggetto</a:t>
            </a:r>
            <a:r>
              <a:rPr lang="it-IT" sz="2800" dirty="0"/>
              <a:t>.</a:t>
            </a:r>
            <a:endParaRPr lang="it-IT" altLang="it-IT" sz="2800" b="1" i="1" dirty="0">
              <a:solidFill>
                <a:srgbClr val="333333"/>
              </a:solidFill>
              <a:latin typeface="Gill Sans MT" panose="020B0502020104020203" pitchFamily="34" charset="0"/>
              <a:ea typeface="Microsoft YaHei" panose="020B0503020204020204" pitchFamily="34" charset="-122"/>
            </a:endParaRP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FFE8ACE6-9F03-B814-96F0-96C7E05DB2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628" y="3694100"/>
            <a:ext cx="133369" cy="171474"/>
          </a:xfrm>
          <a:prstGeom prst="rect">
            <a:avLst/>
          </a:prstGeom>
        </p:spPr>
      </p:pic>
      <p:sp>
        <p:nvSpPr>
          <p:cNvPr id="18" name="Triangolo isoscele 17">
            <a:extLst>
              <a:ext uri="{FF2B5EF4-FFF2-40B4-BE49-F238E27FC236}">
                <a16:creationId xmlns:a16="http://schemas.microsoft.com/office/drawing/2014/main" id="{8564E77B-5C8B-F2C3-4D95-9897E4E71633}"/>
              </a:ext>
            </a:extLst>
          </p:cNvPr>
          <p:cNvSpPr/>
          <p:nvPr/>
        </p:nvSpPr>
        <p:spPr bwMode="auto">
          <a:xfrm rot="10290507">
            <a:off x="2164905" y="6085074"/>
            <a:ext cx="266062" cy="216559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it-IT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28444F8-B612-BE7E-4291-C839CD6B87A2}"/>
              </a:ext>
            </a:extLst>
          </p:cNvPr>
          <p:cNvSpPr txBox="1"/>
          <p:nvPr/>
        </p:nvSpPr>
        <p:spPr>
          <a:xfrm>
            <a:off x="4679690" y="2350036"/>
            <a:ext cx="4951997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>
                <a:solidFill>
                  <a:schemeClr val="tx1"/>
                </a:solidFill>
                <a:latin typeface="Gill Sans MT" panose="020B0502020104020203" pitchFamily="34" charset="0"/>
              </a:rPr>
              <a:t>La costruzione di una</a:t>
            </a:r>
          </a:p>
          <a:p>
            <a:r>
              <a:rPr lang="it-IT" sz="2400" b="1" dirty="0">
                <a:solidFill>
                  <a:schemeClr val="tx1"/>
                </a:solidFill>
                <a:latin typeface="Gill Sans MT" panose="020B0502020104020203" pitchFamily="34" charset="0"/>
              </a:rPr>
              <a:t>spirale  di Fibonacci è molto utile</a:t>
            </a:r>
          </a:p>
          <a:p>
            <a:r>
              <a:rPr lang="it-IT" sz="2400" b="1" dirty="0">
                <a:solidFill>
                  <a:schemeClr val="tx1"/>
                </a:solidFill>
                <a:latin typeface="Gill Sans MT" panose="020B0502020104020203" pitchFamily="34" charset="0"/>
              </a:rPr>
              <a:t>per avvicinare lo studente</a:t>
            </a:r>
          </a:p>
          <a:p>
            <a:r>
              <a:rPr lang="it-IT" sz="2400" b="1" dirty="0">
                <a:solidFill>
                  <a:schemeClr val="tx1"/>
                </a:solidFill>
                <a:latin typeface="Gill Sans MT" panose="020B0502020104020203" pitchFamily="34" charset="0"/>
              </a:rPr>
              <a:t>il concetto di auto-somiglianza</a:t>
            </a:r>
          </a:p>
          <a:p>
            <a:r>
              <a:rPr lang="it-IT" sz="2400" b="1" dirty="0">
                <a:solidFill>
                  <a:schemeClr val="tx1"/>
                </a:solidFill>
                <a:latin typeface="Gill Sans MT" panose="020B0502020104020203" pitchFamily="34" charset="0"/>
              </a:rPr>
              <a:t>anche se approssima </a:t>
            </a:r>
          </a:p>
          <a:p>
            <a:r>
              <a:rPr lang="it-IT" sz="2400" b="1" dirty="0">
                <a:solidFill>
                  <a:schemeClr val="tx1"/>
                </a:solidFill>
                <a:latin typeface="Gill Sans MT" panose="020B0502020104020203" pitchFamily="34" charset="0"/>
              </a:rPr>
              <a:t>l’autosomiglianza solo</a:t>
            </a:r>
          </a:p>
          <a:p>
            <a:r>
              <a:rPr lang="it-IT" sz="2400" b="1" dirty="0">
                <a:solidFill>
                  <a:schemeClr val="tx1"/>
                </a:solidFill>
                <a:latin typeface="Gill Sans MT" panose="020B0502020104020203" pitchFamily="34" charset="0"/>
              </a:rPr>
              <a:t>nei grandi numeri.</a:t>
            </a:r>
          </a:p>
          <a:p>
            <a:endParaRPr lang="it-IT" sz="2400" b="1" dirty="0">
              <a:solidFill>
                <a:schemeClr val="tx1"/>
              </a:solidFill>
              <a:latin typeface="Gill Sans MT" panose="020B0502020104020203" pitchFamily="34" charset="0"/>
            </a:endParaRPr>
          </a:p>
          <a:p>
            <a:r>
              <a:rPr lang="it-IT" sz="2400" b="1" dirty="0">
                <a:solidFill>
                  <a:schemeClr val="tx1"/>
                </a:solidFill>
                <a:latin typeface="Gill Sans MT" panose="020B0502020104020203" pitchFamily="34" charset="0"/>
              </a:rPr>
              <a:t>Le felci, gli alberi, sono oggetti </a:t>
            </a:r>
          </a:p>
          <a:p>
            <a:r>
              <a:rPr lang="it-IT" sz="2400" b="1" dirty="0">
                <a:solidFill>
                  <a:schemeClr val="tx1"/>
                </a:solidFill>
                <a:latin typeface="Gill Sans MT" panose="020B0502020104020203" pitchFamily="34" charset="0"/>
              </a:rPr>
              <a:t>auto similari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278F4C0A-2BE6-ED70-916D-40D864AA17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96" y="2457389"/>
            <a:ext cx="3108506" cy="386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45440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2">
            <a:extLst>
              <a:ext uri="{FF2B5EF4-FFF2-40B4-BE49-F238E27FC236}">
                <a16:creationId xmlns:a16="http://schemas.microsoft.com/office/drawing/2014/main" id="{279B54D0-7EF6-CFBB-8D08-3ED00F8008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5595938"/>
            <a:ext cx="2019300" cy="1979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lnSpc>
                <a:spcPct val="115000"/>
              </a:lnSpc>
              <a:spcAft>
                <a:spcPct val="0"/>
              </a:spcAft>
              <a:buClrTx/>
              <a:buFontTx/>
              <a:buNone/>
            </a:pPr>
            <a:endParaRPr lang="it-IT" altLang="it-IT" sz="1800">
              <a:ea typeface="Microsoft YaHei" panose="020B0503020204020204" pitchFamily="34" charset="-122"/>
            </a:endParaRPr>
          </a:p>
          <a:p>
            <a:pPr eaLnBrk="1">
              <a:lnSpc>
                <a:spcPct val="115000"/>
              </a:lnSpc>
              <a:spcAft>
                <a:spcPct val="0"/>
              </a:spcAft>
              <a:buClrTx/>
              <a:buFontTx/>
              <a:buNone/>
            </a:pPr>
            <a:endParaRPr lang="it-IT" altLang="it-IT" sz="1800">
              <a:ea typeface="Microsoft YaHei" panose="020B0503020204020204" pitchFamily="34" charset="-122"/>
            </a:endParaRPr>
          </a:p>
          <a:p>
            <a:pPr eaLnBrk="1">
              <a:lnSpc>
                <a:spcPct val="115000"/>
              </a:lnSpc>
              <a:spcAft>
                <a:spcPct val="0"/>
              </a:spcAft>
              <a:buClrTx/>
              <a:buFontTx/>
              <a:buNone/>
            </a:pPr>
            <a:endParaRPr lang="it-IT" altLang="it-IT" sz="1800">
              <a:ea typeface="Microsoft YaHei" panose="020B0503020204020204" pitchFamily="34" charset="-122"/>
            </a:endParaRPr>
          </a:p>
        </p:txBody>
      </p:sp>
      <p:sp>
        <p:nvSpPr>
          <p:cNvPr id="6149" name="Text Box 1">
            <a:extLst>
              <a:ext uri="{FF2B5EF4-FFF2-40B4-BE49-F238E27FC236}">
                <a16:creationId xmlns:a16="http://schemas.microsoft.com/office/drawing/2014/main" id="{351CD377-4E08-3BEE-8B1A-BEF5D6FB17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92336" y="1387622"/>
            <a:ext cx="9447212" cy="4784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spcAft>
                <a:spcPct val="0"/>
              </a:spcAft>
            </a:pPr>
            <a:endParaRPr lang="it-IT" altLang="it-IT" sz="2800" dirty="0">
              <a:solidFill>
                <a:schemeClr val="tx1"/>
              </a:solidFill>
              <a:latin typeface="Gill Sans MT" panose="020B0502020104020203" pitchFamily="34" charset="0"/>
              <a:ea typeface="Microsoft YaHei" panose="020B0503020204020204" pitchFamily="34" charset="-122"/>
            </a:endParaRPr>
          </a:p>
          <a:p>
            <a:pPr algn="ctr" eaLnBrk="1">
              <a:spcAft>
                <a:spcPct val="0"/>
              </a:spcAft>
            </a:pPr>
            <a:endParaRPr lang="it-IT" altLang="it-IT" sz="3600" b="1" dirty="0">
              <a:solidFill>
                <a:srgbClr val="FF0000"/>
              </a:solidFill>
              <a:latin typeface="Gill Sans MT" panose="020B0502020104020203" pitchFamily="34" charset="0"/>
              <a:ea typeface="Microsoft YaHei" panose="020B0503020204020204" pitchFamily="34" charset="-122"/>
            </a:endParaRPr>
          </a:p>
        </p:txBody>
      </p:sp>
      <p:sp>
        <p:nvSpPr>
          <p:cNvPr id="18" name="Triangolo isoscele 17">
            <a:extLst>
              <a:ext uri="{FF2B5EF4-FFF2-40B4-BE49-F238E27FC236}">
                <a16:creationId xmlns:a16="http://schemas.microsoft.com/office/drawing/2014/main" id="{8564E77B-5C8B-F2C3-4D95-9897E4E71633}"/>
              </a:ext>
            </a:extLst>
          </p:cNvPr>
          <p:cNvSpPr/>
          <p:nvPr/>
        </p:nvSpPr>
        <p:spPr bwMode="auto">
          <a:xfrm rot="10290507">
            <a:off x="2164905" y="6085074"/>
            <a:ext cx="266062" cy="216559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it-IT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0BA260EC-590B-0448-FD1C-84303160F2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590" y="2276008"/>
            <a:ext cx="2303130" cy="4597792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DCB3DF05-35A5-68F3-E769-54E99A9D903E}"/>
              </a:ext>
            </a:extLst>
          </p:cNvPr>
          <p:cNvSpPr txBox="1"/>
          <p:nvPr/>
        </p:nvSpPr>
        <p:spPr>
          <a:xfrm>
            <a:off x="472873" y="91311"/>
            <a:ext cx="913487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800" b="1" i="1" dirty="0">
                <a:solidFill>
                  <a:srgbClr val="333333"/>
                </a:solidFill>
                <a:latin typeface="Gill Sans MT" panose="020B0502020104020203" pitchFamily="34" charset="0"/>
              </a:rPr>
              <a:t>Il frattale è un oggetto auto-similare dotato di una trasformazione geometrica interna che ripete la sua forma su </a:t>
            </a:r>
            <a:r>
              <a:rPr lang="it-IT" sz="2800" b="1" i="1" dirty="0">
                <a:solidFill>
                  <a:srgbClr val="333333"/>
                </a:solidFill>
                <a:latin typeface="Gill Sans MT" panose="020B0502020104020203" pitchFamily="34" charset="0"/>
                <a:hlinkClick r:id="rId4" tooltip="Scala di rappresentazion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scale</a:t>
            </a:r>
            <a:r>
              <a:rPr lang="it-IT" sz="2800" b="1" i="1" dirty="0">
                <a:solidFill>
                  <a:srgbClr val="333333"/>
                </a:solidFill>
                <a:latin typeface="Gill Sans MT" panose="020B0502020104020203" pitchFamily="34" charset="0"/>
              </a:rPr>
              <a:t> diverse. Ingrandendo una qualunque sua parte si ottiene una figura simile all'originale</a:t>
            </a:r>
            <a:r>
              <a:rPr lang="it-IT" dirty="0"/>
              <a:t>. </a:t>
            </a:r>
          </a:p>
        </p:txBody>
      </p:sp>
      <p:sp>
        <p:nvSpPr>
          <p:cNvPr id="9" name="Text Box 1">
            <a:extLst>
              <a:ext uri="{FF2B5EF4-FFF2-40B4-BE49-F238E27FC236}">
                <a16:creationId xmlns:a16="http://schemas.microsoft.com/office/drawing/2014/main" id="{48F3B644-D8DA-A03F-9960-EC30BB5E65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263" y="6523828"/>
            <a:ext cx="2150374" cy="1245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</a:pPr>
            <a:r>
              <a:rPr lang="it-IT" altLang="it-IT" sz="1800" b="1" dirty="0">
                <a:solidFill>
                  <a:srgbClr val="333333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 </a:t>
            </a:r>
          </a:p>
          <a:p>
            <a:pPr algn="ctr" eaLnBrk="1">
              <a:spcAft>
                <a:spcPct val="0"/>
              </a:spcAft>
            </a:pPr>
            <a:r>
              <a:rPr lang="it-IT" altLang="it-IT" sz="1800" b="1" dirty="0">
                <a:solidFill>
                  <a:srgbClr val="333333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Felce frattale</a:t>
            </a:r>
          </a:p>
          <a:p>
            <a:pPr algn="ctr" eaLnBrk="1">
              <a:spcAft>
                <a:spcPct val="0"/>
              </a:spcAft>
            </a:pPr>
            <a:r>
              <a:rPr lang="it-IT" altLang="it-IT" sz="1800" b="1" dirty="0">
                <a:solidFill>
                  <a:srgbClr val="333333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Di Barnsley</a:t>
            </a:r>
            <a:endParaRPr lang="it-IT" altLang="it-IT" sz="1800" dirty="0">
              <a:solidFill>
                <a:srgbClr val="333333"/>
              </a:solidFill>
              <a:latin typeface="Gill Sans MT" panose="020B0502020104020203" pitchFamily="34" charset="0"/>
              <a:ea typeface="Microsoft YaHei" panose="020B0503020204020204" pitchFamily="34" charset="-122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44149110-EB08-6A7B-544F-79D3DAFB8B23}"/>
              </a:ext>
            </a:extLst>
          </p:cNvPr>
          <p:cNvSpPr txBox="1"/>
          <p:nvPr/>
        </p:nvSpPr>
        <p:spPr>
          <a:xfrm>
            <a:off x="3165927" y="2051645"/>
            <a:ext cx="3242538" cy="51655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tx1"/>
                </a:solidFill>
              </a:rPr>
              <a:t>Esempi di Frattali in Natura</a:t>
            </a:r>
          </a:p>
          <a:p>
            <a:pPr marL="457200" lvl="1" indent="0"/>
            <a:endParaRPr lang="it-IT" b="1" dirty="0">
              <a:solidFill>
                <a:schemeClr val="tx1"/>
              </a:solidFill>
            </a:endParaRPr>
          </a:p>
          <a:p>
            <a:pPr marL="457200" lvl="1" indent="0">
              <a:lnSpc>
                <a:spcPct val="150000"/>
              </a:lnSpc>
            </a:pPr>
            <a:r>
              <a:rPr lang="it-IT" b="1" dirty="0">
                <a:solidFill>
                  <a:schemeClr val="tx1"/>
                </a:solidFill>
              </a:rPr>
              <a:t>Felci</a:t>
            </a:r>
            <a:r>
              <a:rPr lang="it-IT" dirty="0">
                <a:solidFill>
                  <a:schemeClr val="tx1"/>
                </a:solidFill>
              </a:rPr>
              <a:t>.,</a:t>
            </a:r>
          </a:p>
          <a:p>
            <a:pPr marL="457200" lvl="1" indent="0">
              <a:lnSpc>
                <a:spcPct val="150000"/>
              </a:lnSpc>
            </a:pPr>
            <a:r>
              <a:rPr lang="it-IT" b="1" dirty="0">
                <a:solidFill>
                  <a:schemeClr val="tx1"/>
                </a:solidFill>
              </a:rPr>
              <a:t>Alberi</a:t>
            </a:r>
            <a:r>
              <a:rPr lang="it-IT" dirty="0">
                <a:solidFill>
                  <a:schemeClr val="tx1"/>
                </a:solidFill>
              </a:rPr>
              <a:t>.</a:t>
            </a:r>
          </a:p>
          <a:p>
            <a:pPr marL="457200" lvl="1" indent="0">
              <a:lnSpc>
                <a:spcPct val="150000"/>
              </a:lnSpc>
            </a:pPr>
            <a:r>
              <a:rPr lang="it-IT" b="1" dirty="0">
                <a:solidFill>
                  <a:schemeClr val="tx1"/>
                </a:solidFill>
              </a:rPr>
              <a:t>Coste</a:t>
            </a:r>
            <a:r>
              <a:rPr lang="it-IT" dirty="0">
                <a:solidFill>
                  <a:schemeClr val="tx1"/>
                </a:solidFill>
              </a:rPr>
              <a:t>: </a:t>
            </a:r>
          </a:p>
          <a:p>
            <a:pPr marL="457200" lvl="1" indent="0">
              <a:lnSpc>
                <a:spcPct val="150000"/>
              </a:lnSpc>
            </a:pPr>
            <a:r>
              <a:rPr lang="it-IT" b="1" dirty="0">
                <a:solidFill>
                  <a:schemeClr val="tx1"/>
                </a:solidFill>
              </a:rPr>
              <a:t>Catene Montuose</a:t>
            </a:r>
            <a:endParaRPr lang="it-IT" dirty="0">
              <a:solidFill>
                <a:schemeClr val="tx1"/>
              </a:solidFill>
            </a:endParaRPr>
          </a:p>
          <a:p>
            <a:pPr marL="457200" lvl="1" indent="0">
              <a:lnSpc>
                <a:spcPct val="150000"/>
              </a:lnSpc>
            </a:pPr>
            <a:r>
              <a:rPr lang="it-IT" b="1" dirty="0">
                <a:solidFill>
                  <a:schemeClr val="tx1"/>
                </a:solidFill>
              </a:rPr>
              <a:t>Vasi Sanguigni</a:t>
            </a:r>
            <a:r>
              <a:rPr lang="it-IT" dirty="0">
                <a:solidFill>
                  <a:schemeClr val="tx1"/>
                </a:solidFill>
              </a:rPr>
              <a:t>.</a:t>
            </a:r>
          </a:p>
          <a:p>
            <a:pPr marL="457200" lvl="1" indent="0">
              <a:lnSpc>
                <a:spcPct val="150000"/>
              </a:lnSpc>
            </a:pPr>
            <a:r>
              <a:rPr lang="it-IT" b="1" dirty="0">
                <a:solidFill>
                  <a:schemeClr val="tx1"/>
                </a:solidFill>
              </a:rPr>
              <a:t>Alveoli Polmonari</a:t>
            </a:r>
            <a:endParaRPr lang="it-IT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it-IT" b="1" dirty="0">
                <a:solidFill>
                  <a:schemeClr val="tx1"/>
                </a:solidFill>
              </a:rPr>
              <a:t>       	Minerali e Cristalli</a:t>
            </a:r>
            <a:r>
              <a:rPr lang="it-IT" dirty="0">
                <a:solidFill>
                  <a:schemeClr val="tx1"/>
                </a:solidFill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it-IT" b="1" dirty="0">
                <a:solidFill>
                  <a:schemeClr val="tx1"/>
                </a:solidFill>
              </a:rPr>
              <a:t>	Nuvole </a:t>
            </a:r>
          </a:p>
          <a:p>
            <a:pPr>
              <a:lnSpc>
                <a:spcPct val="150000"/>
              </a:lnSpc>
            </a:pPr>
            <a:r>
              <a:rPr lang="it-IT" b="1" dirty="0">
                <a:solidFill>
                  <a:schemeClr val="tx1"/>
                </a:solidFill>
              </a:rPr>
              <a:t>	Fiocchi di Neve</a:t>
            </a:r>
            <a:r>
              <a:rPr lang="it-IT" dirty="0">
                <a:solidFill>
                  <a:schemeClr val="tx1"/>
                </a:solidFill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it-IT" b="1" dirty="0">
                <a:solidFill>
                  <a:schemeClr val="tx1"/>
                </a:solidFill>
              </a:rPr>
              <a:t>	Coralli</a:t>
            </a:r>
          </a:p>
          <a:p>
            <a:pPr marL="457200" lvl="1" indent="0">
              <a:lnSpc>
                <a:spcPct val="150000"/>
              </a:lnSpc>
            </a:pPr>
            <a:r>
              <a:rPr lang="it-IT" b="1" dirty="0">
                <a:solidFill>
                  <a:schemeClr val="tx1"/>
                </a:solidFill>
              </a:rPr>
              <a:t>Funghi</a:t>
            </a:r>
            <a:endParaRPr lang="it-IT" dirty="0">
              <a:solidFill>
                <a:schemeClr val="tx1"/>
              </a:solidFill>
            </a:endParaRP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F4BEDF71-819B-E662-DA91-2DB61929D1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9012" y="2031991"/>
            <a:ext cx="2996605" cy="2827965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80D5862A-C7AC-0C58-268D-BA5A4EE768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900" y="5087168"/>
            <a:ext cx="2944181" cy="2216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56414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2">
            <a:extLst>
              <a:ext uri="{FF2B5EF4-FFF2-40B4-BE49-F238E27FC236}">
                <a16:creationId xmlns:a16="http://schemas.microsoft.com/office/drawing/2014/main" id="{279B54D0-7EF6-CFBB-8D08-3ED00F8008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5595938"/>
            <a:ext cx="2019300" cy="1979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lnSpc>
                <a:spcPct val="115000"/>
              </a:lnSpc>
              <a:spcAft>
                <a:spcPct val="0"/>
              </a:spcAft>
              <a:buClrTx/>
              <a:buFontTx/>
              <a:buNone/>
            </a:pPr>
            <a:endParaRPr lang="it-IT" altLang="it-IT" sz="1800">
              <a:ea typeface="Microsoft YaHei" panose="020B0503020204020204" pitchFamily="34" charset="-122"/>
            </a:endParaRPr>
          </a:p>
          <a:p>
            <a:pPr eaLnBrk="1">
              <a:lnSpc>
                <a:spcPct val="115000"/>
              </a:lnSpc>
              <a:spcAft>
                <a:spcPct val="0"/>
              </a:spcAft>
              <a:buClrTx/>
              <a:buFontTx/>
              <a:buNone/>
            </a:pPr>
            <a:endParaRPr lang="it-IT" altLang="it-IT" sz="1800">
              <a:ea typeface="Microsoft YaHei" panose="020B0503020204020204" pitchFamily="34" charset="-122"/>
            </a:endParaRPr>
          </a:p>
          <a:p>
            <a:pPr eaLnBrk="1">
              <a:lnSpc>
                <a:spcPct val="115000"/>
              </a:lnSpc>
              <a:spcAft>
                <a:spcPct val="0"/>
              </a:spcAft>
              <a:buClrTx/>
              <a:buFontTx/>
              <a:buNone/>
            </a:pPr>
            <a:endParaRPr lang="it-IT" altLang="it-IT" sz="1800">
              <a:ea typeface="Microsoft YaHei" panose="020B0503020204020204" pitchFamily="34" charset="-122"/>
            </a:endParaRPr>
          </a:p>
        </p:txBody>
      </p:sp>
      <p:sp>
        <p:nvSpPr>
          <p:cNvPr id="6" name="Text Box 1">
            <a:extLst>
              <a:ext uri="{FF2B5EF4-FFF2-40B4-BE49-F238E27FC236}">
                <a16:creationId xmlns:a16="http://schemas.microsoft.com/office/drawing/2014/main" id="{F4B92C04-E22E-CA82-8C6B-E7CAC914A5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051" y="161898"/>
            <a:ext cx="9402521" cy="1550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</a:pPr>
            <a:r>
              <a:rPr lang="it-IT" sz="2800" b="1" i="1" u="sng" dirty="0">
                <a:solidFill>
                  <a:srgbClr val="333333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Costruzione di un oggetto frattale con </a:t>
            </a:r>
            <a:r>
              <a:rPr lang="it-IT" sz="2800" b="1" i="1" u="sng" dirty="0" err="1">
                <a:solidFill>
                  <a:srgbClr val="333333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procerdure</a:t>
            </a:r>
            <a:r>
              <a:rPr lang="it-IT" sz="2800" b="1" i="1" u="sng" dirty="0">
                <a:solidFill>
                  <a:srgbClr val="333333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 ricorsive</a:t>
            </a:r>
          </a:p>
          <a:p>
            <a:pPr algn="ctr" eaLnBrk="1">
              <a:spcAft>
                <a:spcPct val="0"/>
              </a:spcAft>
            </a:pPr>
            <a:r>
              <a:rPr lang="it-IT" sz="2800" b="1" i="1" u="sng" dirty="0">
                <a:solidFill>
                  <a:srgbClr val="333333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Triangolo di  </a:t>
            </a:r>
            <a:r>
              <a:rPr lang="it-IT" sz="2800" b="1" i="1" u="sng" dirty="0" err="1">
                <a:solidFill>
                  <a:srgbClr val="333333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Sierpinsky</a:t>
            </a:r>
            <a:r>
              <a:rPr lang="it-IT" sz="2800" u="sng" dirty="0"/>
              <a:t>.</a:t>
            </a:r>
            <a:endParaRPr lang="it-IT" altLang="it-IT" sz="2800" b="1" i="1" u="sng" dirty="0">
              <a:solidFill>
                <a:srgbClr val="333333"/>
              </a:solidFill>
              <a:latin typeface="Gill Sans MT" panose="020B0502020104020203" pitchFamily="34" charset="0"/>
              <a:ea typeface="Microsoft YaHei" panose="020B0503020204020204" pitchFamily="34" charset="-122"/>
            </a:endParaRP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FFE8ACE6-9F03-B814-96F0-96C7E05DB2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628" y="3694100"/>
            <a:ext cx="133369" cy="171474"/>
          </a:xfrm>
          <a:prstGeom prst="rect">
            <a:avLst/>
          </a:prstGeom>
        </p:spPr>
      </p:pic>
      <p:sp>
        <p:nvSpPr>
          <p:cNvPr id="18" name="Triangolo isoscele 17">
            <a:extLst>
              <a:ext uri="{FF2B5EF4-FFF2-40B4-BE49-F238E27FC236}">
                <a16:creationId xmlns:a16="http://schemas.microsoft.com/office/drawing/2014/main" id="{8564E77B-5C8B-F2C3-4D95-9897E4E71633}"/>
              </a:ext>
            </a:extLst>
          </p:cNvPr>
          <p:cNvSpPr/>
          <p:nvPr/>
        </p:nvSpPr>
        <p:spPr bwMode="auto">
          <a:xfrm rot="10290507">
            <a:off x="2164905" y="6085074"/>
            <a:ext cx="266062" cy="216559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it-IT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1DD24994-6856-8729-5511-3C1B65A3C2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808" y="1965254"/>
            <a:ext cx="6077585" cy="1924050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5E09F282-678F-4DA3-D3E5-B56DC7360C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368" y="3600856"/>
            <a:ext cx="4481383" cy="3880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2242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2">
            <a:extLst>
              <a:ext uri="{FF2B5EF4-FFF2-40B4-BE49-F238E27FC236}">
                <a16:creationId xmlns:a16="http://schemas.microsoft.com/office/drawing/2014/main" id="{279B54D0-7EF6-CFBB-8D08-3ED00F8008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5595938"/>
            <a:ext cx="2019300" cy="1979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>
              <a:lnSpc>
                <a:spcPct val="115000"/>
              </a:lnSpc>
              <a:spcAft>
                <a:spcPct val="0"/>
              </a:spcAft>
              <a:buClrTx/>
              <a:buFontTx/>
              <a:buNone/>
            </a:pPr>
            <a:endParaRPr lang="it-IT" altLang="it-IT" sz="1800">
              <a:ea typeface="Microsoft YaHei" panose="020B0503020204020204" pitchFamily="34" charset="-122"/>
            </a:endParaRPr>
          </a:p>
          <a:p>
            <a:pPr eaLnBrk="1">
              <a:lnSpc>
                <a:spcPct val="115000"/>
              </a:lnSpc>
              <a:spcAft>
                <a:spcPct val="0"/>
              </a:spcAft>
              <a:buClrTx/>
              <a:buFontTx/>
              <a:buNone/>
            </a:pPr>
            <a:endParaRPr lang="it-IT" altLang="it-IT" sz="1800">
              <a:ea typeface="Microsoft YaHei" panose="020B0503020204020204" pitchFamily="34" charset="-122"/>
            </a:endParaRPr>
          </a:p>
          <a:p>
            <a:pPr eaLnBrk="1">
              <a:lnSpc>
                <a:spcPct val="115000"/>
              </a:lnSpc>
              <a:spcAft>
                <a:spcPct val="0"/>
              </a:spcAft>
              <a:buClrTx/>
              <a:buFontTx/>
              <a:buNone/>
            </a:pPr>
            <a:endParaRPr lang="it-IT" altLang="it-IT" sz="1800">
              <a:ea typeface="Microsoft YaHei" panose="020B0503020204020204" pitchFamily="34" charset="-122"/>
            </a:endParaRPr>
          </a:p>
        </p:txBody>
      </p:sp>
      <p:sp>
        <p:nvSpPr>
          <p:cNvPr id="6" name="Text Box 1">
            <a:extLst>
              <a:ext uri="{FF2B5EF4-FFF2-40B4-BE49-F238E27FC236}">
                <a16:creationId xmlns:a16="http://schemas.microsoft.com/office/drawing/2014/main" id="{F4B92C04-E22E-CA82-8C6B-E7CAC914A5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051" y="161898"/>
            <a:ext cx="9402521" cy="1550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</a:pPr>
            <a:r>
              <a:rPr lang="it-IT" sz="2800" b="1" i="1" u="sng" dirty="0">
                <a:solidFill>
                  <a:srgbClr val="333333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Calcolo della dimensione frattale del</a:t>
            </a:r>
          </a:p>
          <a:p>
            <a:pPr algn="ctr" eaLnBrk="1">
              <a:spcAft>
                <a:spcPct val="0"/>
              </a:spcAft>
            </a:pPr>
            <a:r>
              <a:rPr lang="it-IT" sz="2800" b="1" i="1" u="sng" dirty="0">
                <a:solidFill>
                  <a:srgbClr val="333333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Triangolo di  </a:t>
            </a:r>
            <a:r>
              <a:rPr lang="it-IT" sz="2800" b="1" i="1" u="sng" dirty="0" err="1">
                <a:solidFill>
                  <a:srgbClr val="333333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Sierpinsky</a:t>
            </a:r>
            <a:r>
              <a:rPr lang="it-IT" sz="2800" u="sng" dirty="0"/>
              <a:t>.</a:t>
            </a:r>
            <a:endParaRPr lang="it-IT" altLang="it-IT" sz="2800" b="1" i="1" u="sng" dirty="0">
              <a:solidFill>
                <a:srgbClr val="333333"/>
              </a:solidFill>
              <a:latin typeface="Gill Sans MT" panose="020B0502020104020203" pitchFamily="34" charset="0"/>
              <a:ea typeface="Microsoft YaHei" panose="020B0503020204020204" pitchFamily="34" charset="-122"/>
            </a:endParaRP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FFE8ACE6-9F03-B814-96F0-96C7E05DB2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628" y="3694100"/>
            <a:ext cx="133369" cy="171474"/>
          </a:xfrm>
          <a:prstGeom prst="rect">
            <a:avLst/>
          </a:prstGeom>
        </p:spPr>
      </p:pic>
      <p:sp>
        <p:nvSpPr>
          <p:cNvPr id="18" name="Triangolo isoscele 17">
            <a:extLst>
              <a:ext uri="{FF2B5EF4-FFF2-40B4-BE49-F238E27FC236}">
                <a16:creationId xmlns:a16="http://schemas.microsoft.com/office/drawing/2014/main" id="{8564E77B-5C8B-F2C3-4D95-9897E4E71633}"/>
              </a:ext>
            </a:extLst>
          </p:cNvPr>
          <p:cNvSpPr/>
          <p:nvPr/>
        </p:nvSpPr>
        <p:spPr bwMode="auto">
          <a:xfrm rot="10290507">
            <a:off x="2164905" y="6085074"/>
            <a:ext cx="266062" cy="216559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it-IT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12EE2689-36C8-F116-1C67-1BB7D2817B30}"/>
              </a:ext>
            </a:extLst>
          </p:cNvPr>
          <p:cNvSpPr txBox="1"/>
          <p:nvPr/>
        </p:nvSpPr>
        <p:spPr>
          <a:xfrm>
            <a:off x="503808" y="1963736"/>
            <a:ext cx="923776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chemeClr val="tx1"/>
                </a:solidFill>
                <a:latin typeface="Gill Sans MT" panose="020B0502020104020203" pitchFamily="34" charset="0"/>
              </a:rPr>
              <a:t>Calcolo della Dimensione Frattale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tx1"/>
                </a:solidFill>
                <a:latin typeface="Gill Sans MT" panose="020B0502020104020203" pitchFamily="34" charset="0"/>
              </a:rPr>
              <a:t>N è il numero di copie auto-simili create in ciascun passaggio.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tx1"/>
                </a:solidFill>
                <a:latin typeface="Gill Sans MT" panose="020B0502020104020203" pitchFamily="34" charset="0"/>
              </a:rPr>
              <a:t>S è il fattore di scala di riduzione.</a:t>
            </a:r>
          </a:p>
          <a:p>
            <a:endParaRPr lang="it-IT" sz="2000" b="1" dirty="0">
              <a:solidFill>
                <a:schemeClr val="tx1"/>
              </a:solidFill>
              <a:latin typeface="Gill Sans MT" panose="020B0502020104020203" pitchFamily="34" charset="0"/>
            </a:endParaRPr>
          </a:p>
          <a:p>
            <a:r>
              <a:rPr lang="it-IT" sz="2000" b="1" dirty="0">
                <a:solidFill>
                  <a:schemeClr val="tx1"/>
                </a:solidFill>
                <a:latin typeface="Gill Sans MT" panose="020B0502020104020203" pitchFamily="34" charset="0"/>
              </a:rPr>
              <a:t>La dimensione frattale D può essere calcolata usando la formula </a:t>
            </a:r>
          </a:p>
          <a:p>
            <a:r>
              <a:rPr lang="it-IT" sz="2000" b="1" dirty="0">
                <a:solidFill>
                  <a:schemeClr val="tx1"/>
                </a:solidFill>
                <a:latin typeface="Gill Sans MT" panose="020B0502020104020203" pitchFamily="34" charset="0"/>
              </a:rPr>
              <a:t>D=log⁡(N)/log⁡(S)</a:t>
            </a:r>
          </a:p>
          <a:p>
            <a:endParaRPr lang="it-IT" sz="2000" b="1" dirty="0">
              <a:solidFill>
                <a:schemeClr val="tx1"/>
              </a:solidFill>
              <a:latin typeface="Gill Sans MT" panose="020B0502020104020203" pitchFamily="34" charset="0"/>
            </a:endParaRPr>
          </a:p>
          <a:p>
            <a:r>
              <a:rPr lang="it-IT" sz="2000" b="1" dirty="0">
                <a:solidFill>
                  <a:schemeClr val="tx1"/>
                </a:solidFill>
                <a:latin typeface="Gill Sans MT" panose="020B0502020104020203" pitchFamily="34" charset="0"/>
              </a:rPr>
              <a:t>Applicazione al Triangolo di </a:t>
            </a:r>
            <a:r>
              <a:rPr lang="it-IT" sz="2000" b="1" dirty="0" err="1">
                <a:solidFill>
                  <a:schemeClr val="tx1"/>
                </a:solidFill>
                <a:latin typeface="Gill Sans MT" panose="020B0502020104020203" pitchFamily="34" charset="0"/>
              </a:rPr>
              <a:t>Sierpiński</a:t>
            </a:r>
            <a:r>
              <a:rPr lang="it-IT" sz="2000" b="1" dirty="0">
                <a:solidFill>
                  <a:schemeClr val="tx1"/>
                </a:solidFill>
                <a:latin typeface="Gill Sans MT" panose="020B0502020104020203" pitchFamily="34" charset="0"/>
              </a:rPr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/>
                </a:solidFill>
                <a:latin typeface="Gill Sans MT" panose="020B0502020104020203" pitchFamily="34" charset="0"/>
              </a:rPr>
              <a:t>In ogni iterazione, ogni triangolo equilatero viene suddiviso in 3 nuovi triangoli (quelli che rimangono dopo aver rimosso il triangolo centrale).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/>
                </a:solidFill>
                <a:latin typeface="Gill Sans MT" panose="020B0502020104020203" pitchFamily="34" charset="0"/>
              </a:rPr>
              <a:t>Il fattore di scala S è 2, poiché ogni lato dei nuovi triangoli è metà del lato del triangolo originale.</a:t>
            </a:r>
          </a:p>
          <a:p>
            <a:pPr>
              <a:buFont typeface="+mj-lt"/>
              <a:buAutoNum type="arabicPeriod"/>
            </a:pPr>
            <a:r>
              <a:rPr lang="it-IT" sz="2000" b="1" dirty="0">
                <a:solidFill>
                  <a:schemeClr val="tx1"/>
                </a:solidFill>
                <a:latin typeface="Gill Sans MT" panose="020B0502020104020203" pitchFamily="34" charset="0"/>
              </a:rPr>
              <a:t>Numero di copie (NNN)</a:t>
            </a:r>
            <a:r>
              <a:rPr lang="it-IT" sz="2000" dirty="0">
                <a:solidFill>
                  <a:schemeClr val="tx1"/>
                </a:solidFill>
                <a:latin typeface="Gill Sans MT" panose="020B0502020104020203" pitchFamily="34" charset="0"/>
              </a:rPr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it-IT" sz="2000" dirty="0">
                <a:solidFill>
                  <a:schemeClr val="tx1"/>
                </a:solidFill>
                <a:latin typeface="Gill Sans MT" panose="020B0502020104020203" pitchFamily="34" charset="0"/>
              </a:rPr>
              <a:t>In ogni passo, si ottengono 3 copie auto-simili.</a:t>
            </a:r>
          </a:p>
          <a:p>
            <a:pPr>
              <a:buFont typeface="+mj-lt"/>
              <a:buAutoNum type="arabicPeriod"/>
            </a:pPr>
            <a:r>
              <a:rPr lang="it-IT" sz="2000" b="1" dirty="0">
                <a:solidFill>
                  <a:schemeClr val="tx1"/>
                </a:solidFill>
                <a:latin typeface="Gill Sans MT" panose="020B0502020104020203" pitchFamily="34" charset="0"/>
              </a:rPr>
              <a:t>Fattore di scala (SSS)</a:t>
            </a:r>
            <a:r>
              <a:rPr lang="it-IT" sz="2000" dirty="0">
                <a:solidFill>
                  <a:schemeClr val="tx1"/>
                </a:solidFill>
                <a:latin typeface="Gill Sans MT" panose="020B0502020104020203" pitchFamily="34" charset="0"/>
              </a:rPr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it-IT" sz="2000" dirty="0">
                <a:solidFill>
                  <a:schemeClr val="tx1"/>
                </a:solidFill>
                <a:latin typeface="Gill Sans MT" panose="020B0502020104020203" pitchFamily="34" charset="0"/>
              </a:rPr>
              <a:t>Ogni lato dei triangoli rimanenti è ridotto a metà, quindi S=2S = 2S=2.</a:t>
            </a:r>
          </a:p>
          <a:p>
            <a:r>
              <a:rPr lang="it-IT" sz="2000" b="1" dirty="0">
                <a:solidFill>
                  <a:schemeClr val="tx1"/>
                </a:solidFill>
                <a:latin typeface="Gill Sans MT" panose="020B0502020104020203" pitchFamily="34" charset="0"/>
              </a:rPr>
              <a:t>Calcolo:</a:t>
            </a:r>
          </a:p>
          <a:p>
            <a:r>
              <a:rPr lang="it-IT" sz="2000" dirty="0">
                <a:solidFill>
                  <a:schemeClr val="tx1"/>
                </a:solidFill>
                <a:latin typeface="Gill Sans MT" panose="020B0502020104020203" pitchFamily="34" charset="0"/>
              </a:rPr>
              <a:t>D=log⁡(3)/ log⁡(2) = 1.58496…</a:t>
            </a:r>
          </a:p>
        </p:txBody>
      </p:sp>
    </p:spTree>
    <p:extLst>
      <p:ext uri="{BB962C8B-B14F-4D97-AF65-F5344CB8AC3E}">
        <p14:creationId xmlns:p14="http://schemas.microsoft.com/office/powerpoint/2010/main" val="27955855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>
            <a:extLst>
              <a:ext uri="{FF2B5EF4-FFF2-40B4-BE49-F238E27FC236}">
                <a16:creationId xmlns:a16="http://schemas.microsoft.com/office/drawing/2014/main" id="{7950E163-D057-6CB1-E8A8-CBDD56F608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051" y="161898"/>
            <a:ext cx="9402521" cy="1550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 eaLnBrk="1">
              <a:spcAft>
                <a:spcPct val="0"/>
              </a:spcAft>
            </a:pPr>
            <a:r>
              <a:rPr lang="it-IT" sz="2800" b="1" i="1" dirty="0">
                <a:solidFill>
                  <a:srgbClr val="333333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Costruzione di un oggetto frattale</a:t>
            </a:r>
          </a:p>
          <a:p>
            <a:pPr algn="ctr" eaLnBrk="1">
              <a:spcAft>
                <a:spcPct val="0"/>
              </a:spcAft>
            </a:pPr>
            <a:r>
              <a:rPr lang="it-IT" sz="2800" b="1" i="1" dirty="0">
                <a:solidFill>
                  <a:srgbClr val="333333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Tappeto di  </a:t>
            </a:r>
            <a:r>
              <a:rPr lang="it-IT" sz="2800" b="1" i="1" dirty="0" err="1">
                <a:solidFill>
                  <a:srgbClr val="333333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Sierpinsky</a:t>
            </a:r>
            <a:r>
              <a:rPr lang="it-IT" sz="2800" dirty="0"/>
              <a:t>. </a:t>
            </a:r>
          </a:p>
          <a:p>
            <a:pPr algn="ctr" eaLnBrk="1">
              <a:spcAft>
                <a:spcPct val="0"/>
              </a:spcAft>
            </a:pPr>
            <a:r>
              <a:rPr lang="it-IT" altLang="it-IT" sz="2800" b="1" i="1" dirty="0">
                <a:solidFill>
                  <a:srgbClr val="333333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 Ivana Niccolai in una classe V primaria 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9F73DB13-FDC8-FA49-3C2E-574BB3C7A6E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272" y="2195661"/>
            <a:ext cx="4717504" cy="4717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824B2032-B9D3-C8F4-02A1-8388559B76F9}"/>
              </a:ext>
            </a:extLst>
          </p:cNvPr>
          <p:cNvSpPr txBox="1"/>
          <p:nvPr/>
        </p:nvSpPr>
        <p:spPr>
          <a:xfrm>
            <a:off x="503808" y="2051645"/>
            <a:ext cx="3888432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2400" dirty="0">
                <a:solidFill>
                  <a:schemeClr val="tx1"/>
                </a:solidFill>
                <a:latin typeface="Gill Sans MT" panose="020B0502020104020203" pitchFamily="34" charset="0"/>
              </a:rPr>
              <a:t>Si parte da un quadrato</a:t>
            </a:r>
          </a:p>
          <a:p>
            <a:r>
              <a:rPr lang="it-IT" altLang="it-IT" sz="2400" dirty="0">
                <a:solidFill>
                  <a:schemeClr val="tx1"/>
                </a:solidFill>
                <a:latin typeface="Gill Sans MT" panose="020B0502020104020203" pitchFamily="34" charset="0"/>
              </a:rPr>
              <a:t>Lo si divide in 9 quadrati uguali e viene tolto </a:t>
            </a:r>
          </a:p>
          <a:p>
            <a:r>
              <a:rPr lang="it-IT" altLang="it-IT" sz="2400" dirty="0">
                <a:solidFill>
                  <a:schemeClr val="tx1"/>
                </a:solidFill>
                <a:latin typeface="Gill Sans MT" panose="020B0502020104020203" pitchFamily="34" charset="0"/>
              </a:rPr>
              <a:t>il quadrato centrale.</a:t>
            </a:r>
          </a:p>
          <a:p>
            <a:endParaRPr lang="it-IT" altLang="it-IT" sz="2400" dirty="0">
              <a:solidFill>
                <a:schemeClr val="tx1"/>
              </a:solidFill>
              <a:latin typeface="Gill Sans MT" panose="020B0502020104020203" pitchFamily="34" charset="0"/>
            </a:endParaRPr>
          </a:p>
          <a:p>
            <a:r>
              <a:rPr lang="it-IT" altLang="it-IT" sz="2400" dirty="0">
                <a:solidFill>
                  <a:schemeClr val="tx1"/>
                </a:solidFill>
                <a:latin typeface="Gill Sans MT" panose="020B0502020104020203" pitchFamily="34" charset="0"/>
              </a:rPr>
              <a:t>Tale procedimento si ripete in ognuno degli 8 quadrati rimanenti e si continua a dividere ciascuno degli 8 quadrati in 9 quadratini sempre togliendo il quadratino centrale…Questo procedimento continua a essere ripetuto…</a:t>
            </a:r>
          </a:p>
        </p:txBody>
      </p:sp>
    </p:spTree>
    <p:extLst>
      <p:ext uri="{BB962C8B-B14F-4D97-AF65-F5344CB8AC3E}">
        <p14:creationId xmlns:p14="http://schemas.microsoft.com/office/powerpoint/2010/main" val="6677836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B8583340-1FF0-503E-F8AF-63DA607BA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2364028" y="6935942"/>
            <a:ext cx="518457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it-IT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it-IT" altLang="it-IT" b="1" dirty="0"/>
              <a:t>A cura di Ivana Niccolai  http://www.maecla.it/tartapelago/indexT.htm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51D2EF5-4EEB-50BD-86D1-AB1739917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it-IT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7F20755D-0C94-4DC6-9AC1-BF9BB285B653}" type="slidenum">
              <a:rPr lang="it-IT" altLang="it-IT" smtClean="0"/>
              <a:pPr/>
              <a:t>9</a:t>
            </a:fld>
            <a:endParaRPr lang="it-IT" altLang="it-IT"/>
          </a:p>
        </p:txBody>
      </p:sp>
      <p:sp>
        <p:nvSpPr>
          <p:cNvPr id="1026" name="Rectangle 2">
            <a:extLst>
              <a:ext uri="{FF2B5EF4-FFF2-40B4-BE49-F238E27FC236}">
                <a16:creationId xmlns:a16="http://schemas.microsoft.com/office/drawing/2014/main" id="{D2CF8321-CA28-3753-68D7-1B8843E9B3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88504" y="-1"/>
            <a:ext cx="8735624" cy="1259946"/>
          </a:xfrm>
        </p:spPr>
        <p:txBody>
          <a:bodyPr/>
          <a:lstStyle/>
          <a:p>
            <a:r>
              <a:rPr lang="it-IT" altLang="it-IT" b="1"/>
              <a:t>Dimensione del tappeto di Sierpinski</a:t>
            </a:r>
          </a:p>
        </p:txBody>
      </p:sp>
      <p:sp>
        <p:nvSpPr>
          <p:cNvPr id="1027" name="Text Box 3">
            <a:extLst>
              <a:ext uri="{FF2B5EF4-FFF2-40B4-BE49-F238E27FC236}">
                <a16:creationId xmlns:a16="http://schemas.microsoft.com/office/drawing/2014/main" id="{718AB03C-7302-97C7-5E02-F8A927A0B5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500" y="2224716"/>
            <a:ext cx="8735624" cy="4711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dirty="0">
                <a:solidFill>
                  <a:schemeClr val="tx1"/>
                </a:solidFill>
              </a:rPr>
              <a:t>A ogni stadio della costruzione, in ogni quadrato il lato è sempre diviso in </a:t>
            </a:r>
            <a:r>
              <a:rPr lang="it-IT" altLang="it-IT" sz="3086" b="1" dirty="0">
                <a:solidFill>
                  <a:schemeClr val="tx1"/>
                </a:solidFill>
              </a:rPr>
              <a:t>3</a:t>
            </a:r>
            <a:r>
              <a:rPr lang="it-IT" altLang="it-IT" dirty="0">
                <a:solidFill>
                  <a:schemeClr val="tx1"/>
                </a:solidFill>
              </a:rPr>
              <a:t> parti uguali e la superficie è divisa in </a:t>
            </a:r>
            <a:r>
              <a:rPr lang="it-IT" altLang="it-IT" sz="3086" b="1" dirty="0">
                <a:solidFill>
                  <a:schemeClr val="tx1"/>
                </a:solidFill>
              </a:rPr>
              <a:t>8</a:t>
            </a:r>
            <a:r>
              <a:rPr lang="it-IT" altLang="it-IT" dirty="0">
                <a:solidFill>
                  <a:schemeClr val="tx1"/>
                </a:solidFill>
              </a:rPr>
              <a:t> quadrati uguali.</a:t>
            </a:r>
          </a:p>
          <a:p>
            <a:pPr>
              <a:spcBef>
                <a:spcPct val="50000"/>
              </a:spcBef>
            </a:pPr>
            <a:r>
              <a:rPr lang="it-IT" altLang="it-IT" dirty="0">
                <a:solidFill>
                  <a:schemeClr val="tx1"/>
                </a:solidFill>
              </a:rPr>
              <a:t>Se il quadratino centrale non fosse “tolto” potremmo scrivere: </a:t>
            </a:r>
          </a:p>
          <a:p>
            <a:pPr>
              <a:spcBef>
                <a:spcPct val="50000"/>
              </a:spcBef>
            </a:pPr>
            <a:r>
              <a:rPr lang="it-IT" altLang="it-IT" dirty="0">
                <a:solidFill>
                  <a:schemeClr val="tx1"/>
                </a:solidFill>
              </a:rPr>
              <a:t>3</a:t>
            </a:r>
            <a:r>
              <a:rPr lang="it-IT" altLang="it-IT" baseline="30000" dirty="0">
                <a:solidFill>
                  <a:schemeClr val="tx1"/>
                </a:solidFill>
              </a:rPr>
              <a:t>2 </a:t>
            </a:r>
            <a:r>
              <a:rPr lang="it-IT" altLang="it-IT" dirty="0">
                <a:solidFill>
                  <a:schemeClr val="tx1"/>
                </a:solidFill>
              </a:rPr>
              <a:t>= 9 (La dimensione del quadrato, nella geometria euclidea, è infatti: 2)</a:t>
            </a:r>
          </a:p>
          <a:p>
            <a:pPr>
              <a:spcBef>
                <a:spcPct val="50000"/>
              </a:spcBef>
            </a:pPr>
            <a:r>
              <a:rPr lang="it-IT" altLang="it-IT" dirty="0">
                <a:solidFill>
                  <a:schemeClr val="tx1"/>
                </a:solidFill>
              </a:rPr>
              <a:t>Per calcolare, invece,  la dimensione “d” del tappeto di </a:t>
            </a:r>
            <a:r>
              <a:rPr lang="it-IT" altLang="it-IT" dirty="0" err="1">
                <a:solidFill>
                  <a:schemeClr val="tx1"/>
                </a:solidFill>
              </a:rPr>
              <a:t>Sierpinski</a:t>
            </a:r>
            <a:r>
              <a:rPr lang="it-IT" altLang="it-IT" dirty="0">
                <a:solidFill>
                  <a:schemeClr val="tx1"/>
                </a:solidFill>
              </a:rPr>
              <a:t>, dobbiamo scrivere:</a:t>
            </a:r>
          </a:p>
          <a:p>
            <a:pPr algn="ctr">
              <a:spcBef>
                <a:spcPct val="50000"/>
              </a:spcBef>
            </a:pPr>
            <a:r>
              <a:rPr lang="it-IT" altLang="it-IT" sz="3968" b="1" dirty="0">
                <a:solidFill>
                  <a:schemeClr val="tx1"/>
                </a:solidFill>
              </a:rPr>
              <a:t>3</a:t>
            </a:r>
            <a:r>
              <a:rPr lang="it-IT" altLang="it-IT" sz="3968" b="1" baseline="30000" dirty="0">
                <a:solidFill>
                  <a:schemeClr val="tx1"/>
                </a:solidFill>
              </a:rPr>
              <a:t>d </a:t>
            </a:r>
            <a:r>
              <a:rPr lang="it-IT" altLang="it-IT" sz="3968" b="1" dirty="0">
                <a:solidFill>
                  <a:schemeClr val="tx1"/>
                </a:solidFill>
              </a:rPr>
              <a:t>= 8</a:t>
            </a:r>
            <a:r>
              <a:rPr lang="it-IT" altLang="it-IT" b="1" dirty="0">
                <a:solidFill>
                  <a:schemeClr val="tx1"/>
                </a:solidFill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it-IT" altLang="it-IT" dirty="0">
                <a:solidFill>
                  <a:schemeClr val="tx1"/>
                </a:solidFill>
              </a:rPr>
              <a:t>Basta usare, ad esempio, </a:t>
            </a:r>
            <a:r>
              <a:rPr lang="it-IT" altLang="it-IT" dirty="0" err="1">
                <a:solidFill>
                  <a:schemeClr val="tx1"/>
                </a:solidFill>
              </a:rPr>
              <a:t>excel</a:t>
            </a:r>
            <a:r>
              <a:rPr lang="it-IT" altLang="it-IT" dirty="0">
                <a:solidFill>
                  <a:schemeClr val="tx1"/>
                </a:solidFill>
              </a:rPr>
              <a:t> per calcolare il valore di “d”:</a:t>
            </a:r>
          </a:p>
          <a:p>
            <a:pPr algn="ctr">
              <a:spcBef>
                <a:spcPct val="50000"/>
              </a:spcBef>
            </a:pPr>
            <a:r>
              <a:rPr lang="it-IT" altLang="it-IT" sz="3527" b="1" dirty="0">
                <a:solidFill>
                  <a:schemeClr val="tx1"/>
                </a:solidFill>
              </a:rPr>
              <a:t>d= 1,89…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58B8A961-1171-FCDE-0C40-6B767A5C40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18" y="167992"/>
            <a:ext cx="1343942" cy="1343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FD5B678C-5026-0B5D-CAA3-54750BCFAB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164" y="4453843"/>
            <a:ext cx="5726103" cy="3006204"/>
          </a:xfrm>
          <a:prstGeom prst="rect">
            <a:avLst/>
          </a:prstGeom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51D2EF5-4EEB-50BD-86D1-AB1739917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it-IT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7F20755D-0C94-4DC6-9AC1-BF9BB285B653}" type="slidenum">
              <a:rPr lang="it-IT" altLang="it-IT" smtClean="0"/>
              <a:pPr/>
              <a:t>10</a:t>
            </a:fld>
            <a:endParaRPr lang="it-IT" altLang="it-IT"/>
          </a:p>
        </p:txBody>
      </p:sp>
      <p:sp>
        <p:nvSpPr>
          <p:cNvPr id="1026" name="Rectangle 2">
            <a:extLst>
              <a:ext uri="{FF2B5EF4-FFF2-40B4-BE49-F238E27FC236}">
                <a16:creationId xmlns:a16="http://schemas.microsoft.com/office/drawing/2014/main" id="{D2CF8321-CA28-3753-68D7-1B8843E9B3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72500" y="417435"/>
            <a:ext cx="8735624" cy="1527251"/>
          </a:xfrm>
        </p:spPr>
        <p:txBody>
          <a:bodyPr/>
          <a:lstStyle/>
          <a:p>
            <a:r>
              <a:rPr lang="it-IT" altLang="it-IT" dirty="0"/>
              <a:t>I frattali statistici</a:t>
            </a:r>
            <a:br>
              <a:rPr lang="it-IT" altLang="it-IT" dirty="0"/>
            </a:br>
            <a:br>
              <a:rPr lang="it-IT" altLang="it-IT" dirty="0"/>
            </a:br>
            <a:r>
              <a:rPr lang="it-IT" altLang="it-IT" dirty="0"/>
              <a:t>Quanto sono lunghe le coste della gran </a:t>
            </a:r>
            <a:r>
              <a:rPr lang="it-IT" altLang="it-IT" dirty="0" err="1"/>
              <a:t>bretagna</a:t>
            </a:r>
            <a:r>
              <a:rPr lang="it-IT" altLang="it-IT" dirty="0"/>
              <a:t>?</a:t>
            </a:r>
            <a:br>
              <a:rPr lang="it-IT" altLang="it-IT" dirty="0"/>
            </a:br>
            <a:br>
              <a:rPr lang="it-IT" altLang="it-IT" dirty="0"/>
            </a:br>
            <a:r>
              <a:rPr lang="it-IT" altLang="it-IT" dirty="0"/>
              <a:t>La natura frattale delle coste e le sue dimensioni</a:t>
            </a:r>
            <a:br>
              <a:rPr lang="it-IT" altLang="it-IT" dirty="0"/>
            </a:br>
            <a:endParaRPr lang="it-IT" altLang="it-IT" b="1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68AEA1F-BDAA-9860-478E-0F2EDD373A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84" y="1944687"/>
            <a:ext cx="5727700" cy="3670300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845F6F7-7568-9587-1B81-439738B63630}"/>
              </a:ext>
            </a:extLst>
          </p:cNvPr>
          <p:cNvSpPr txBox="1"/>
          <p:nvPr/>
        </p:nvSpPr>
        <p:spPr>
          <a:xfrm>
            <a:off x="6696496" y="2633235"/>
            <a:ext cx="23006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tx1"/>
                </a:solidFill>
              </a:rPr>
              <a:t>Gran Bretagna 1,25</a:t>
            </a:r>
          </a:p>
          <a:p>
            <a:r>
              <a:rPr lang="it-IT" b="1" dirty="0">
                <a:solidFill>
                  <a:schemeClr val="tx1"/>
                </a:solidFill>
              </a:rPr>
              <a:t>Norvegia 1,52</a:t>
            </a:r>
          </a:p>
          <a:p>
            <a:r>
              <a:rPr lang="it-IT" b="1" dirty="0">
                <a:solidFill>
                  <a:schemeClr val="tx1"/>
                </a:solidFill>
              </a:rPr>
              <a:t>Giappone 1,23</a:t>
            </a:r>
          </a:p>
        </p:txBody>
      </p:sp>
    </p:spTree>
    <p:extLst>
      <p:ext uri="{BB962C8B-B14F-4D97-AF65-F5344CB8AC3E}">
        <p14:creationId xmlns:p14="http://schemas.microsoft.com/office/powerpoint/2010/main" val="16218713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51D2EF5-4EEB-50BD-86D1-AB1739917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it-IT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7F20755D-0C94-4DC6-9AC1-BF9BB285B653}" type="slidenum">
              <a:rPr lang="it-IT" altLang="it-IT" smtClean="0"/>
              <a:pPr/>
              <a:t>11</a:t>
            </a:fld>
            <a:endParaRPr lang="it-IT" altLang="it-IT"/>
          </a:p>
        </p:txBody>
      </p:sp>
      <p:sp>
        <p:nvSpPr>
          <p:cNvPr id="1026" name="Rectangle 2">
            <a:extLst>
              <a:ext uri="{FF2B5EF4-FFF2-40B4-BE49-F238E27FC236}">
                <a16:creationId xmlns:a16="http://schemas.microsoft.com/office/drawing/2014/main" id="{D2CF8321-CA28-3753-68D7-1B8843E9B3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72500" y="417435"/>
            <a:ext cx="8735624" cy="1527251"/>
          </a:xfrm>
        </p:spPr>
        <p:txBody>
          <a:bodyPr/>
          <a:lstStyle/>
          <a:p>
            <a:r>
              <a:rPr lang="it-IT" altLang="it-IT" dirty="0"/>
              <a:t>Opportunità di far condurre indagini dagli studenti utilizzando, secondo il livello scolare,</a:t>
            </a:r>
            <a:br>
              <a:rPr lang="it-IT" altLang="it-IT" dirty="0"/>
            </a:br>
            <a:r>
              <a:rPr lang="it-IT" altLang="it-IT" dirty="0"/>
              <a:t>una varietà di </a:t>
            </a:r>
            <a:r>
              <a:rPr lang="it-IT" altLang="it-IT"/>
              <a:t>modelli matematici</a:t>
            </a:r>
            <a:endParaRPr lang="it-IT" altLang="it-IT" b="1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630E1339-0DBC-F3B5-541A-D4490D8FFE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856" y="2099338"/>
            <a:ext cx="8816283" cy="1584176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40821C74-1702-103F-DE13-58ABA1FB67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4048" y="3876160"/>
            <a:ext cx="4367812" cy="3266080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50E3774E-E086-B594-0448-3F84550AEE44}"/>
              </a:ext>
            </a:extLst>
          </p:cNvPr>
          <p:cNvSpPr txBox="1"/>
          <p:nvPr/>
        </p:nvSpPr>
        <p:spPr>
          <a:xfrm>
            <a:off x="2304008" y="7156170"/>
            <a:ext cx="54726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tx1"/>
                </a:solidFill>
              </a:rPr>
              <a:t>http://www.maecla.it/ricerca_azione/index.htm</a:t>
            </a:r>
          </a:p>
        </p:txBody>
      </p:sp>
    </p:spTree>
    <p:extLst>
      <p:ext uri="{BB962C8B-B14F-4D97-AF65-F5344CB8AC3E}">
        <p14:creationId xmlns:p14="http://schemas.microsoft.com/office/powerpoint/2010/main" val="12370898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i Office">
      <a:majorFont>
        <a:latin typeface="Arial"/>
        <a:ea typeface=""/>
        <a:cs typeface="Arial Unicode MS"/>
      </a:majorFont>
      <a:minorFont>
        <a:latin typeface="Arial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it-IT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it-IT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i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10455</TotalTime>
  <Words>706</Words>
  <Application>Microsoft Office PowerPoint</Application>
  <PresentationFormat>Personalizzato</PresentationFormat>
  <Paragraphs>114</Paragraphs>
  <Slides>11</Slides>
  <Notes>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7" baseType="lpstr">
      <vt:lpstr>Microsoft YaHei</vt:lpstr>
      <vt:lpstr>Arial</vt:lpstr>
      <vt:lpstr>Arial Unicode MS</vt:lpstr>
      <vt:lpstr>Gill Sans MT</vt:lpstr>
      <vt:lpstr>Times New Roman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Dimensione del tappeto di Sierpinski</vt:lpstr>
      <vt:lpstr>I frattali statistici  Quanto sono lunghe le coste della gran bretagna?  La natura frattale delle coste e le sue dimensioni </vt:lpstr>
      <vt:lpstr>Opportunità di far condurre indagini dagli studenti utilizzando, secondo il livello scolare, una varietà di modelli matematici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Adalberto Codetta Raiteri</dc:creator>
  <cp:lastModifiedBy>Adalberto Codetta</cp:lastModifiedBy>
  <cp:revision>66</cp:revision>
  <cp:lastPrinted>1601-01-01T00:00:00Z</cp:lastPrinted>
  <dcterms:created xsi:type="dcterms:W3CDTF">2017-04-26T17:33:35Z</dcterms:created>
  <dcterms:modified xsi:type="dcterms:W3CDTF">2024-06-14T11:37:04Z</dcterms:modified>
</cp:coreProperties>
</file>